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Hind"/>
      <p:regular r:id="rId15"/>
      <p:bold r:id="rId16"/>
    </p:embeddedFont>
    <p:embeddedFont>
      <p:font typeface="Pompier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Hind-regular.fntdata"/><Relationship Id="rId14" Type="http://schemas.openxmlformats.org/officeDocument/2006/relationships/slide" Target="slides/slide10.xml"/><Relationship Id="rId17" Type="http://schemas.openxmlformats.org/officeDocument/2006/relationships/font" Target="fonts/Pompiere-regular.fntdata"/><Relationship Id="rId16" Type="http://schemas.openxmlformats.org/officeDocument/2006/relationships/font" Target="fonts/Hi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ad7e23cb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ad7e23cb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6aff08049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6aff0804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5b8c88666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5b8c88666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b47115854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b47115854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b47115854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6b47115854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709763f32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709763f32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b47115854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b4711585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65b8c88666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65b8c88666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d0813bd6e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d0813bd6e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rect b="b" l="l" r="r" t="t"/>
            <a:pathLst>
              <a:path extrusionOk="0" h="90686" w="182796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rect b="b" l="l" r="r" t="t"/>
            <a:pathLst>
              <a:path extrusionOk="0" h="63107" w="138542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rect b="b" l="l" r="r" t="t"/>
            <a:pathLst>
              <a:path extrusionOk="0" h="41592" w="12522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rect b="b" l="l" r="r" t="t"/>
            <a:pathLst>
              <a:path extrusionOk="0" h="15569" w="15194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rect b="b" l="l" r="r" t="t"/>
            <a:pathLst>
              <a:path extrusionOk="0" h="92115" w="95457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118088" y="1929640"/>
            <a:ext cx="3025773" cy="3213548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hasCustomPrompt="1" idx="2" type="title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3"/>
          <p:cNvSpPr txBox="1"/>
          <p:nvPr>
            <p:ph idx="3" type="subTitle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4" type="title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5" type="subTitle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7" type="title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8" type="subTitle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" name="Google Shape;69;p13"/>
          <p:cNvSpPr txBox="1"/>
          <p:nvPr>
            <p:ph idx="9" type="subTitle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13" type="title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14" type="subTitle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13"/>
          <p:cNvSpPr txBox="1"/>
          <p:nvPr>
            <p:ph idx="15" type="subTitle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16" type="title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idx="17" type="subTitle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3"/>
          <p:cNvSpPr txBox="1"/>
          <p:nvPr>
            <p:ph idx="18" type="subTitle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CUSTOM_17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4"/>
          <p:cNvSpPr txBox="1"/>
          <p:nvPr>
            <p:ph hasCustomPrompt="1" idx="2" type="title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flipH="1" rot="10800000">
            <a:off x="5189763" y="2"/>
            <a:ext cx="3954231" cy="1859196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">
  <p:cSld name="CUSTOM_17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15"/>
          <p:cNvSpPr txBox="1"/>
          <p:nvPr>
            <p:ph hasCustomPrompt="1" idx="2" type="title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5"/>
          <p:cNvSpPr/>
          <p:nvPr/>
        </p:nvSpPr>
        <p:spPr>
          <a:xfrm flipH="1" rot="5400000">
            <a:off x="-388504" y="388398"/>
            <a:ext cx="3905458" cy="3128449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flipH="1" rot="-5400000">
            <a:off x="5005889" y="1005385"/>
            <a:ext cx="3954231" cy="4321961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71150" y="1614625"/>
            <a:ext cx="9286200" cy="4791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16"/>
          <p:cNvSpPr txBox="1"/>
          <p:nvPr>
            <p:ph idx="2" type="subTitle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6"/>
          <p:cNvSpPr txBox="1"/>
          <p:nvPr>
            <p:ph idx="3" type="subTitle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16"/>
          <p:cNvSpPr txBox="1"/>
          <p:nvPr>
            <p:ph idx="4" type="subTitle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16"/>
          <p:cNvSpPr txBox="1"/>
          <p:nvPr>
            <p:ph idx="5" type="subTitle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16"/>
          <p:cNvSpPr txBox="1"/>
          <p:nvPr>
            <p:ph idx="6" type="subTitle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2765325" y="1424050"/>
            <a:ext cx="2328600" cy="21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571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ompiere"/>
              <a:buChar char="❏"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9pPr>
          </a:lstStyle>
          <a:p/>
        </p:txBody>
      </p:sp>
      <p:sp>
        <p:nvSpPr>
          <p:cNvPr id="100" name="Google Shape;100;p17"/>
          <p:cNvSpPr txBox="1"/>
          <p:nvPr>
            <p:ph idx="2" type="subTitle"/>
          </p:nvPr>
        </p:nvSpPr>
        <p:spPr>
          <a:xfrm>
            <a:off x="5595175" y="1424050"/>
            <a:ext cx="205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17"/>
          <p:cNvSpPr txBox="1"/>
          <p:nvPr>
            <p:ph idx="3" type="subTitle"/>
          </p:nvPr>
        </p:nvSpPr>
        <p:spPr>
          <a:xfrm>
            <a:off x="5595300" y="1781950"/>
            <a:ext cx="20556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7"/>
          <p:cNvSpPr txBox="1"/>
          <p:nvPr>
            <p:ph idx="4" type="subTitle"/>
          </p:nvPr>
        </p:nvSpPr>
        <p:spPr>
          <a:xfrm>
            <a:off x="5595175" y="2548175"/>
            <a:ext cx="205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3" name="Google Shape;103;p17"/>
          <p:cNvSpPr txBox="1"/>
          <p:nvPr>
            <p:ph idx="5" type="subTitle"/>
          </p:nvPr>
        </p:nvSpPr>
        <p:spPr>
          <a:xfrm>
            <a:off x="5595300" y="2906075"/>
            <a:ext cx="20556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7"/>
          <p:cNvSpPr txBox="1"/>
          <p:nvPr>
            <p:ph idx="6" type="subTitle"/>
          </p:nvPr>
        </p:nvSpPr>
        <p:spPr>
          <a:xfrm>
            <a:off x="5595175" y="3672300"/>
            <a:ext cx="20556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p17"/>
          <p:cNvSpPr txBox="1"/>
          <p:nvPr>
            <p:ph idx="7" type="subTitle"/>
          </p:nvPr>
        </p:nvSpPr>
        <p:spPr>
          <a:xfrm>
            <a:off x="5595300" y="4030200"/>
            <a:ext cx="20556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17"/>
          <p:cNvSpPr/>
          <p:nvPr/>
        </p:nvSpPr>
        <p:spPr>
          <a:xfrm>
            <a:off x="233" y="2757361"/>
            <a:ext cx="3507616" cy="2385738"/>
          </a:xfrm>
          <a:custGeom>
            <a:rect b="b" l="l" r="r" t="t"/>
            <a:pathLst>
              <a:path extrusionOk="0" h="74438" w="109442">
                <a:moveTo>
                  <a:pt x="0" y="6768"/>
                </a:moveTo>
                <a:cubicBezTo>
                  <a:pt x="0" y="6768"/>
                  <a:pt x="11362" y="1"/>
                  <a:pt x="18430" y="12415"/>
                </a:cubicBezTo>
                <a:cubicBezTo>
                  <a:pt x="31512" y="35389"/>
                  <a:pt x="54604" y="30761"/>
                  <a:pt x="73000" y="33301"/>
                </a:cubicBezTo>
                <a:cubicBezTo>
                  <a:pt x="82106" y="34554"/>
                  <a:pt x="95857" y="41655"/>
                  <a:pt x="100736" y="53551"/>
                </a:cubicBezTo>
                <a:cubicBezTo>
                  <a:pt x="102858" y="58714"/>
                  <a:pt x="109441" y="74337"/>
                  <a:pt x="109441" y="74337"/>
                </a:cubicBezTo>
                <a:lnTo>
                  <a:pt x="0" y="74437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845432" y="-1022"/>
            <a:ext cx="1298634" cy="4143777"/>
          </a:xfrm>
          <a:custGeom>
            <a:rect b="b" l="l" r="r" t="t"/>
            <a:pathLst>
              <a:path extrusionOk="0" h="129291" w="40519">
                <a:moveTo>
                  <a:pt x="6484" y="0"/>
                </a:moveTo>
                <a:cubicBezTo>
                  <a:pt x="6484" y="0"/>
                  <a:pt x="1" y="14202"/>
                  <a:pt x="14420" y="37811"/>
                </a:cubicBezTo>
                <a:cubicBezTo>
                  <a:pt x="28823" y="61404"/>
                  <a:pt x="19215" y="82289"/>
                  <a:pt x="19215" y="82289"/>
                </a:cubicBezTo>
                <a:cubicBezTo>
                  <a:pt x="19215" y="82289"/>
                  <a:pt x="5013" y="115506"/>
                  <a:pt x="40519" y="129291"/>
                </a:cubicBezTo>
                <a:lnTo>
                  <a:pt x="40519" y="0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">
  <p:cSld name="CUSTOM_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5" y="124"/>
            <a:ext cx="2446248" cy="1506414"/>
          </a:xfrm>
          <a:custGeom>
            <a:rect b="b" l="l" r="r" t="t"/>
            <a:pathLst>
              <a:path extrusionOk="0" h="47002" w="76326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18737" y="124"/>
            <a:ext cx="1525163" cy="2402853"/>
          </a:xfrm>
          <a:custGeom>
            <a:rect b="b" l="l" r="r" t="t"/>
            <a:pathLst>
              <a:path extrusionOk="0" h="74972" w="47587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p18"/>
          <p:cNvSpPr txBox="1"/>
          <p:nvPr>
            <p:ph idx="2" type="subTitle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18"/>
          <p:cNvSpPr txBox="1"/>
          <p:nvPr>
            <p:ph idx="3" type="subTitle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18"/>
          <p:cNvSpPr txBox="1"/>
          <p:nvPr>
            <p:ph idx="4" type="subTitle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8"/>
          <p:cNvSpPr txBox="1"/>
          <p:nvPr>
            <p:ph idx="5" type="subTitle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7" name="Google Shape;117;p18"/>
          <p:cNvSpPr txBox="1"/>
          <p:nvPr>
            <p:ph idx="6" type="subTitle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8" name="Google Shape;118;p18"/>
          <p:cNvSpPr txBox="1"/>
          <p:nvPr>
            <p:ph idx="7" type="subTitle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9" name="Google Shape;119;p18"/>
          <p:cNvSpPr txBox="1"/>
          <p:nvPr>
            <p:ph idx="8" type="subTitle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18"/>
          <p:cNvSpPr txBox="1"/>
          <p:nvPr>
            <p:ph idx="9" type="subTitle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1" name="Google Shape;121;p18"/>
          <p:cNvSpPr txBox="1"/>
          <p:nvPr>
            <p:ph idx="13" type="subTitle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2" name="Google Shape;122;p18"/>
          <p:cNvSpPr txBox="1"/>
          <p:nvPr>
            <p:ph hasCustomPrompt="1" idx="14" type="title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3" name="Google Shape;123;p18"/>
          <p:cNvSpPr txBox="1"/>
          <p:nvPr>
            <p:ph hasCustomPrompt="1" idx="15" type="title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/>
          <p:nvPr>
            <p:ph hasCustomPrompt="1" idx="16" type="title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5" name="Google Shape;125;p18"/>
          <p:cNvSpPr txBox="1"/>
          <p:nvPr>
            <p:ph hasCustomPrompt="1" idx="17" type="title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/>
          <p:nvPr>
            <p:ph hasCustomPrompt="1" idx="18" type="title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 2">
  <p:cSld name="CUSTOM_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3840150" y="1451875"/>
            <a:ext cx="14640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19"/>
          <p:cNvSpPr txBox="1"/>
          <p:nvPr>
            <p:ph hasCustomPrompt="1" idx="2" type="title"/>
          </p:nvPr>
        </p:nvSpPr>
        <p:spPr>
          <a:xfrm>
            <a:off x="3840150" y="3213250"/>
            <a:ext cx="14640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19"/>
          <p:cNvSpPr txBox="1"/>
          <p:nvPr>
            <p:ph idx="3" type="subTitle"/>
          </p:nvPr>
        </p:nvSpPr>
        <p:spPr>
          <a:xfrm>
            <a:off x="3839925" y="3572600"/>
            <a:ext cx="1464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19"/>
          <p:cNvSpPr txBox="1"/>
          <p:nvPr>
            <p:ph idx="4" type="subTitle"/>
          </p:nvPr>
        </p:nvSpPr>
        <p:spPr>
          <a:xfrm>
            <a:off x="6960000" y="1451875"/>
            <a:ext cx="14640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3" name="Google Shape;133;p19"/>
          <p:cNvSpPr txBox="1"/>
          <p:nvPr>
            <p:ph hasCustomPrompt="1" idx="5" type="title"/>
          </p:nvPr>
        </p:nvSpPr>
        <p:spPr>
          <a:xfrm>
            <a:off x="6960000" y="3213250"/>
            <a:ext cx="14640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19"/>
          <p:cNvSpPr txBox="1"/>
          <p:nvPr>
            <p:ph idx="6" type="subTitle"/>
          </p:nvPr>
        </p:nvSpPr>
        <p:spPr>
          <a:xfrm>
            <a:off x="6960000" y="3572600"/>
            <a:ext cx="1464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19"/>
          <p:cNvSpPr txBox="1"/>
          <p:nvPr>
            <p:ph idx="7" type="subTitle"/>
          </p:nvPr>
        </p:nvSpPr>
        <p:spPr>
          <a:xfrm>
            <a:off x="5400075" y="1451875"/>
            <a:ext cx="14640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19"/>
          <p:cNvSpPr txBox="1"/>
          <p:nvPr>
            <p:ph hasCustomPrompt="1" idx="8" type="title"/>
          </p:nvPr>
        </p:nvSpPr>
        <p:spPr>
          <a:xfrm>
            <a:off x="5400075" y="3213250"/>
            <a:ext cx="14640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19"/>
          <p:cNvSpPr txBox="1"/>
          <p:nvPr>
            <p:ph idx="9" type="subTitle"/>
          </p:nvPr>
        </p:nvSpPr>
        <p:spPr>
          <a:xfrm>
            <a:off x="5399963" y="3572600"/>
            <a:ext cx="1464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19"/>
          <p:cNvSpPr txBox="1"/>
          <p:nvPr>
            <p:ph idx="13" type="subTitle"/>
          </p:nvPr>
        </p:nvSpPr>
        <p:spPr>
          <a:xfrm>
            <a:off x="2279925" y="1451875"/>
            <a:ext cx="14643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19"/>
          <p:cNvSpPr txBox="1"/>
          <p:nvPr>
            <p:ph hasCustomPrompt="1" idx="14" type="title"/>
          </p:nvPr>
        </p:nvSpPr>
        <p:spPr>
          <a:xfrm>
            <a:off x="2279925" y="3213250"/>
            <a:ext cx="14643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19"/>
          <p:cNvSpPr txBox="1"/>
          <p:nvPr>
            <p:ph idx="15" type="subTitle"/>
          </p:nvPr>
        </p:nvSpPr>
        <p:spPr>
          <a:xfrm>
            <a:off x="2279888" y="3572600"/>
            <a:ext cx="1464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19"/>
          <p:cNvSpPr txBox="1"/>
          <p:nvPr>
            <p:ph idx="16" type="subTitle"/>
          </p:nvPr>
        </p:nvSpPr>
        <p:spPr>
          <a:xfrm>
            <a:off x="719700" y="1451875"/>
            <a:ext cx="1464300" cy="3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" name="Google Shape;142;p19"/>
          <p:cNvSpPr txBox="1"/>
          <p:nvPr>
            <p:ph hasCustomPrompt="1" idx="17" type="title"/>
          </p:nvPr>
        </p:nvSpPr>
        <p:spPr>
          <a:xfrm>
            <a:off x="719700" y="3213250"/>
            <a:ext cx="14643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19"/>
          <p:cNvSpPr txBox="1"/>
          <p:nvPr>
            <p:ph idx="18" type="subTitle"/>
          </p:nvPr>
        </p:nvSpPr>
        <p:spPr>
          <a:xfrm>
            <a:off x="719850" y="3572600"/>
            <a:ext cx="1464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5443200" y="1767600"/>
            <a:ext cx="2980800" cy="8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0" y="613131"/>
            <a:ext cx="4867800" cy="4539000"/>
          </a:xfrm>
          <a:custGeom>
            <a:rect b="b" l="l" r="r" t="t"/>
            <a:pathLst>
              <a:path extrusionOk="0" h="181560" w="194712">
                <a:moveTo>
                  <a:pt x="106727" y="133"/>
                </a:moveTo>
                <a:cubicBezTo>
                  <a:pt x="126954" y="1419"/>
                  <a:pt x="145341" y="13241"/>
                  <a:pt x="158826" y="28390"/>
                </a:cubicBezTo>
                <a:cubicBezTo>
                  <a:pt x="164814" y="35110"/>
                  <a:pt x="170004" y="42518"/>
                  <a:pt x="174706" y="50214"/>
                </a:cubicBezTo>
                <a:cubicBezTo>
                  <a:pt x="184665" y="66538"/>
                  <a:pt x="191584" y="81287"/>
                  <a:pt x="193314" y="100450"/>
                </a:cubicBezTo>
                <a:cubicBezTo>
                  <a:pt x="194712" y="116109"/>
                  <a:pt x="192871" y="131922"/>
                  <a:pt x="188235" y="146916"/>
                </a:cubicBezTo>
                <a:cubicBezTo>
                  <a:pt x="184842" y="157894"/>
                  <a:pt x="180051" y="168407"/>
                  <a:pt x="173974" y="178188"/>
                </a:cubicBezTo>
                <a:cubicBezTo>
                  <a:pt x="173708" y="178610"/>
                  <a:pt x="172111" y="181427"/>
                  <a:pt x="172111" y="181427"/>
                </a:cubicBezTo>
                <a:lnTo>
                  <a:pt x="0" y="181560"/>
                </a:lnTo>
                <a:lnTo>
                  <a:pt x="155" y="27635"/>
                </a:lnTo>
                <a:cubicBezTo>
                  <a:pt x="155" y="27635"/>
                  <a:pt x="14394" y="23266"/>
                  <a:pt x="21580" y="21115"/>
                </a:cubicBezTo>
                <a:cubicBezTo>
                  <a:pt x="35820" y="16878"/>
                  <a:pt x="50103" y="12465"/>
                  <a:pt x="64298" y="7962"/>
                </a:cubicBezTo>
                <a:cubicBezTo>
                  <a:pt x="76851" y="4014"/>
                  <a:pt x="89715" y="0"/>
                  <a:pt x="102801" y="0"/>
                </a:cubicBezTo>
                <a:cubicBezTo>
                  <a:pt x="104109" y="0"/>
                  <a:pt x="105418" y="44"/>
                  <a:pt x="106727" y="133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6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21"/>
          <p:cNvSpPr txBox="1"/>
          <p:nvPr>
            <p:ph idx="2" type="subTitle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" name="Google Shape;152;p21"/>
          <p:cNvSpPr/>
          <p:nvPr/>
        </p:nvSpPr>
        <p:spPr>
          <a:xfrm>
            <a:off x="950" y="2188625"/>
            <a:ext cx="2984702" cy="2952286"/>
          </a:xfrm>
          <a:custGeom>
            <a:rect b="b" l="l" r="r" t="t"/>
            <a:pathLst>
              <a:path extrusionOk="0" h="92115" w="95457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3" type="subTitle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21"/>
          <p:cNvSpPr txBox="1"/>
          <p:nvPr>
            <p:ph idx="4" type="subTitle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5" name="Google Shape;155;p21"/>
          <p:cNvSpPr txBox="1"/>
          <p:nvPr>
            <p:ph idx="5" type="subTitle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21"/>
          <p:cNvSpPr txBox="1"/>
          <p:nvPr>
            <p:ph idx="6" type="subTitle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7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-848" y="1674182"/>
            <a:ext cx="5408662" cy="615873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848" y="2550995"/>
            <a:ext cx="5408662" cy="615873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848" y="3427645"/>
            <a:ext cx="5408662" cy="615873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hasCustomPrompt="1" idx="2" type="title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/>
          <p:nvPr>
            <p:ph idx="1" type="subTitle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4" name="Google Shape;164;p22"/>
          <p:cNvSpPr txBox="1"/>
          <p:nvPr>
            <p:ph hasCustomPrompt="1" idx="3" type="title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/>
          <p:nvPr>
            <p:ph idx="4" type="subTitle"/>
          </p:nvPr>
        </p:nvSpPr>
        <p:spPr>
          <a:xfrm>
            <a:off x="5443200" y="2550825"/>
            <a:ext cx="29808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6" name="Google Shape;166;p22"/>
          <p:cNvSpPr txBox="1"/>
          <p:nvPr>
            <p:ph hasCustomPrompt="1" idx="5" type="title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22"/>
          <p:cNvSpPr txBox="1"/>
          <p:nvPr>
            <p:ph idx="6" type="subTitle"/>
          </p:nvPr>
        </p:nvSpPr>
        <p:spPr>
          <a:xfrm>
            <a:off x="5443200" y="3427675"/>
            <a:ext cx="29808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720078" y="1168800"/>
            <a:ext cx="20325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1" name="Google Shape;171;p23"/>
          <p:cNvSpPr txBox="1"/>
          <p:nvPr>
            <p:ph idx="2" type="subTitle"/>
          </p:nvPr>
        </p:nvSpPr>
        <p:spPr>
          <a:xfrm>
            <a:off x="720000" y="1400263"/>
            <a:ext cx="20325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2" name="Google Shape;172;p23"/>
          <p:cNvSpPr txBox="1"/>
          <p:nvPr>
            <p:ph idx="3" type="subTitle"/>
          </p:nvPr>
        </p:nvSpPr>
        <p:spPr>
          <a:xfrm>
            <a:off x="720078" y="2295149"/>
            <a:ext cx="20325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3" name="Google Shape;173;p23"/>
          <p:cNvSpPr txBox="1"/>
          <p:nvPr>
            <p:ph idx="4" type="subTitle"/>
          </p:nvPr>
        </p:nvSpPr>
        <p:spPr>
          <a:xfrm>
            <a:off x="720000" y="2526762"/>
            <a:ext cx="20325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4" name="Google Shape;174;p23"/>
          <p:cNvSpPr txBox="1"/>
          <p:nvPr>
            <p:ph idx="5" type="subTitle"/>
          </p:nvPr>
        </p:nvSpPr>
        <p:spPr>
          <a:xfrm>
            <a:off x="720078" y="3421497"/>
            <a:ext cx="20325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5" name="Google Shape;175;p23"/>
          <p:cNvSpPr txBox="1"/>
          <p:nvPr>
            <p:ph idx="6" type="subTitle"/>
          </p:nvPr>
        </p:nvSpPr>
        <p:spPr>
          <a:xfrm>
            <a:off x="720000" y="3653123"/>
            <a:ext cx="20325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2041645" y="3635812"/>
            <a:ext cx="5642691" cy="1504812"/>
          </a:xfrm>
          <a:custGeom>
            <a:rect b="b" l="l" r="r" t="t"/>
            <a:pathLst>
              <a:path extrusionOk="0" h="46952" w="176059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>
            <p:ph idx="7" type="subTitle"/>
          </p:nvPr>
        </p:nvSpPr>
        <p:spPr>
          <a:xfrm>
            <a:off x="6391500" y="1168800"/>
            <a:ext cx="20325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8" name="Google Shape;178;p23"/>
          <p:cNvSpPr txBox="1"/>
          <p:nvPr>
            <p:ph idx="8" type="subTitle"/>
          </p:nvPr>
        </p:nvSpPr>
        <p:spPr>
          <a:xfrm>
            <a:off x="6391500" y="1404826"/>
            <a:ext cx="20325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9" name="Google Shape;179;p23"/>
          <p:cNvSpPr txBox="1"/>
          <p:nvPr>
            <p:ph idx="9" type="subTitle"/>
          </p:nvPr>
        </p:nvSpPr>
        <p:spPr>
          <a:xfrm>
            <a:off x="6391500" y="2295149"/>
            <a:ext cx="20325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0" name="Google Shape;180;p23"/>
          <p:cNvSpPr txBox="1"/>
          <p:nvPr>
            <p:ph idx="13" type="subTitle"/>
          </p:nvPr>
        </p:nvSpPr>
        <p:spPr>
          <a:xfrm>
            <a:off x="6391500" y="2528974"/>
            <a:ext cx="20325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1" name="Google Shape;181;p23"/>
          <p:cNvSpPr txBox="1"/>
          <p:nvPr>
            <p:ph idx="14" type="subTitle"/>
          </p:nvPr>
        </p:nvSpPr>
        <p:spPr>
          <a:xfrm>
            <a:off x="6391500" y="3421497"/>
            <a:ext cx="20325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" name="Google Shape;182;p23"/>
          <p:cNvSpPr txBox="1"/>
          <p:nvPr>
            <p:ph idx="15" type="subTitle"/>
          </p:nvPr>
        </p:nvSpPr>
        <p:spPr>
          <a:xfrm>
            <a:off x="6391500" y="3653123"/>
            <a:ext cx="20325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" name="Google Shape;185;p24"/>
          <p:cNvSpPr/>
          <p:nvPr/>
        </p:nvSpPr>
        <p:spPr>
          <a:xfrm>
            <a:off x="6831885" y="3664338"/>
            <a:ext cx="2311831" cy="1478595"/>
          </a:xfrm>
          <a:custGeom>
            <a:rect b="b" l="l" r="r" t="t"/>
            <a:pathLst>
              <a:path extrusionOk="0" h="46134" w="72132">
                <a:moveTo>
                  <a:pt x="72131" y="18"/>
                </a:moveTo>
                <a:cubicBezTo>
                  <a:pt x="67069" y="168"/>
                  <a:pt x="58464" y="2758"/>
                  <a:pt x="53785" y="17411"/>
                </a:cubicBezTo>
                <a:cubicBezTo>
                  <a:pt x="48171" y="35055"/>
                  <a:pt x="31747" y="37361"/>
                  <a:pt x="24646" y="36325"/>
                </a:cubicBezTo>
                <a:cubicBezTo>
                  <a:pt x="20819" y="35757"/>
                  <a:pt x="15656" y="36325"/>
                  <a:pt x="12532" y="37161"/>
                </a:cubicBezTo>
                <a:cubicBezTo>
                  <a:pt x="6834" y="38681"/>
                  <a:pt x="1" y="46133"/>
                  <a:pt x="1" y="46133"/>
                </a:cubicBezTo>
                <a:lnTo>
                  <a:pt x="72081" y="46133"/>
                </a:lnTo>
                <a:cubicBezTo>
                  <a:pt x="72081" y="46133"/>
                  <a:pt x="72131" y="1"/>
                  <a:pt x="72131" y="18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395" y="2786104"/>
            <a:ext cx="1525676" cy="2356829"/>
          </a:xfrm>
          <a:custGeom>
            <a:rect b="b" l="l" r="r" t="t"/>
            <a:pathLst>
              <a:path extrusionOk="0" h="73536" w="47603">
                <a:moveTo>
                  <a:pt x="47586" y="73535"/>
                </a:moveTo>
                <a:cubicBezTo>
                  <a:pt x="47436" y="68172"/>
                  <a:pt x="44796" y="59065"/>
                  <a:pt x="29942" y="54136"/>
                </a:cubicBezTo>
                <a:cubicBezTo>
                  <a:pt x="12081" y="48205"/>
                  <a:pt x="14203" y="19466"/>
                  <a:pt x="13551" y="16074"/>
                </a:cubicBezTo>
                <a:cubicBezTo>
                  <a:pt x="12365" y="9959"/>
                  <a:pt x="9992" y="2290"/>
                  <a:pt x="184" y="1"/>
                </a:cubicBezTo>
                <a:cubicBezTo>
                  <a:pt x="151" y="101"/>
                  <a:pt x="0" y="73535"/>
                  <a:pt x="0" y="73535"/>
                </a:cubicBezTo>
                <a:cubicBezTo>
                  <a:pt x="0" y="73535"/>
                  <a:pt x="47603" y="73535"/>
                  <a:pt x="47586" y="7353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>
            <p:ph idx="1" type="subTitle"/>
          </p:nvPr>
        </p:nvSpPr>
        <p:spPr>
          <a:xfrm>
            <a:off x="2085150" y="1452000"/>
            <a:ext cx="13584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" name="Google Shape;188;p24"/>
          <p:cNvSpPr txBox="1"/>
          <p:nvPr>
            <p:ph idx="2" type="subTitle"/>
          </p:nvPr>
        </p:nvSpPr>
        <p:spPr>
          <a:xfrm>
            <a:off x="5527650" y="1451850"/>
            <a:ext cx="18135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9" name="Google Shape;189;p24"/>
          <p:cNvSpPr txBox="1"/>
          <p:nvPr>
            <p:ph idx="3" type="subTitle"/>
          </p:nvPr>
        </p:nvSpPr>
        <p:spPr>
          <a:xfrm>
            <a:off x="2085150" y="2989014"/>
            <a:ext cx="13584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" name="Google Shape;190;p24"/>
          <p:cNvSpPr txBox="1"/>
          <p:nvPr>
            <p:ph idx="4" type="subTitle"/>
          </p:nvPr>
        </p:nvSpPr>
        <p:spPr>
          <a:xfrm>
            <a:off x="5527650" y="2988864"/>
            <a:ext cx="18135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1" name="Google Shape;191;p24"/>
          <p:cNvSpPr txBox="1"/>
          <p:nvPr>
            <p:ph idx="5" type="subTitle"/>
          </p:nvPr>
        </p:nvSpPr>
        <p:spPr>
          <a:xfrm>
            <a:off x="5982500" y="2220420"/>
            <a:ext cx="13584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2" name="Google Shape;192;p24"/>
          <p:cNvSpPr txBox="1"/>
          <p:nvPr>
            <p:ph idx="6" type="subTitle"/>
          </p:nvPr>
        </p:nvSpPr>
        <p:spPr>
          <a:xfrm>
            <a:off x="2085150" y="2220270"/>
            <a:ext cx="18135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3" name="Google Shape;193;p24"/>
          <p:cNvSpPr txBox="1"/>
          <p:nvPr>
            <p:ph idx="7" type="subTitle"/>
          </p:nvPr>
        </p:nvSpPr>
        <p:spPr>
          <a:xfrm>
            <a:off x="5982500" y="3757909"/>
            <a:ext cx="13584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" name="Google Shape;194;p24"/>
          <p:cNvSpPr txBox="1"/>
          <p:nvPr>
            <p:ph idx="8" type="subTitle"/>
          </p:nvPr>
        </p:nvSpPr>
        <p:spPr>
          <a:xfrm>
            <a:off x="2085150" y="3757759"/>
            <a:ext cx="18135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5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ctrTitle"/>
          </p:nvPr>
        </p:nvSpPr>
        <p:spPr>
          <a:xfrm>
            <a:off x="720000" y="540000"/>
            <a:ext cx="4723200" cy="40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ght columns">
  <p:cSld name="CUSTOM_9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9" name="Google Shape;199;p26"/>
          <p:cNvSpPr txBox="1"/>
          <p:nvPr>
            <p:ph idx="1" type="subTitle"/>
          </p:nvPr>
        </p:nvSpPr>
        <p:spPr>
          <a:xfrm>
            <a:off x="720000" y="2287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0" name="Google Shape;200;p26"/>
          <p:cNvSpPr txBox="1"/>
          <p:nvPr>
            <p:ph idx="2" type="subTitle"/>
          </p:nvPr>
        </p:nvSpPr>
        <p:spPr>
          <a:xfrm>
            <a:off x="720000" y="1488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1" name="Google Shape;201;p26"/>
          <p:cNvSpPr txBox="1"/>
          <p:nvPr>
            <p:ph idx="3" type="subTitle"/>
          </p:nvPr>
        </p:nvSpPr>
        <p:spPr>
          <a:xfrm>
            <a:off x="720000" y="3086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2" name="Google Shape;202;p26"/>
          <p:cNvSpPr txBox="1"/>
          <p:nvPr>
            <p:ph idx="4" type="subTitle"/>
          </p:nvPr>
        </p:nvSpPr>
        <p:spPr>
          <a:xfrm>
            <a:off x="720000" y="3885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3" name="Google Shape;203;p26"/>
          <p:cNvSpPr txBox="1"/>
          <p:nvPr>
            <p:ph idx="5" type="subTitle"/>
          </p:nvPr>
        </p:nvSpPr>
        <p:spPr>
          <a:xfrm>
            <a:off x="6549900" y="2287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4" name="Google Shape;204;p26"/>
          <p:cNvSpPr txBox="1"/>
          <p:nvPr>
            <p:ph idx="6" type="subTitle"/>
          </p:nvPr>
        </p:nvSpPr>
        <p:spPr>
          <a:xfrm>
            <a:off x="6549900" y="1488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26"/>
          <p:cNvSpPr txBox="1"/>
          <p:nvPr>
            <p:ph idx="7" type="subTitle"/>
          </p:nvPr>
        </p:nvSpPr>
        <p:spPr>
          <a:xfrm>
            <a:off x="6549900" y="3086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26"/>
          <p:cNvSpPr txBox="1"/>
          <p:nvPr>
            <p:ph idx="8" type="subTitle"/>
          </p:nvPr>
        </p:nvSpPr>
        <p:spPr>
          <a:xfrm>
            <a:off x="6549900" y="3885300"/>
            <a:ext cx="1874100" cy="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2">
  <p:cSld name="CUSTOM_10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9" name="Google Shape;209;p27"/>
          <p:cNvSpPr/>
          <p:nvPr/>
        </p:nvSpPr>
        <p:spPr>
          <a:xfrm>
            <a:off x="4164" y="-5"/>
            <a:ext cx="2490702" cy="1204920"/>
          </a:xfrm>
          <a:custGeom>
            <a:rect b="b" l="l" r="r" t="t"/>
            <a:pathLst>
              <a:path extrusionOk="0" h="37595" w="77713">
                <a:moveTo>
                  <a:pt x="1" y="37594"/>
                </a:moveTo>
                <a:cubicBezTo>
                  <a:pt x="5046" y="37461"/>
                  <a:pt x="13618" y="35389"/>
                  <a:pt x="18263" y="23643"/>
                </a:cubicBezTo>
                <a:cubicBezTo>
                  <a:pt x="22824" y="12114"/>
                  <a:pt x="34955" y="10644"/>
                  <a:pt x="42557" y="10928"/>
                </a:cubicBezTo>
                <a:cubicBezTo>
                  <a:pt x="48121" y="11162"/>
                  <a:pt x="53668" y="10359"/>
                  <a:pt x="58932" y="8588"/>
                </a:cubicBezTo>
                <a:cubicBezTo>
                  <a:pt x="65849" y="6232"/>
                  <a:pt x="74437" y="2907"/>
                  <a:pt x="77712" y="0"/>
                </a:cubicBezTo>
                <a:lnTo>
                  <a:pt x="1" y="0"/>
                </a:lnTo>
                <a:cubicBezTo>
                  <a:pt x="1" y="0"/>
                  <a:pt x="1" y="37594"/>
                  <a:pt x="1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651463" y="-5"/>
            <a:ext cx="2490125" cy="1204920"/>
          </a:xfrm>
          <a:custGeom>
            <a:rect b="b" l="l" r="r" t="t"/>
            <a:pathLst>
              <a:path extrusionOk="0" h="37595" w="77695">
                <a:moveTo>
                  <a:pt x="77695" y="37594"/>
                </a:moveTo>
                <a:cubicBezTo>
                  <a:pt x="72649" y="37461"/>
                  <a:pt x="64077" y="35389"/>
                  <a:pt x="59432" y="23643"/>
                </a:cubicBezTo>
                <a:cubicBezTo>
                  <a:pt x="54888" y="12114"/>
                  <a:pt x="42757" y="10644"/>
                  <a:pt x="35138" y="10928"/>
                </a:cubicBezTo>
                <a:cubicBezTo>
                  <a:pt x="29574" y="11162"/>
                  <a:pt x="24027" y="10359"/>
                  <a:pt x="18764" y="8588"/>
                </a:cubicBezTo>
                <a:cubicBezTo>
                  <a:pt x="11846" y="6232"/>
                  <a:pt x="3275" y="2907"/>
                  <a:pt x="0" y="0"/>
                </a:cubicBezTo>
                <a:lnTo>
                  <a:pt x="77695" y="0"/>
                </a:lnTo>
                <a:cubicBezTo>
                  <a:pt x="77695" y="0"/>
                  <a:pt x="77695" y="37594"/>
                  <a:pt x="77695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 txBox="1"/>
          <p:nvPr>
            <p:ph idx="1" type="subTitle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2" name="Google Shape;212;p27"/>
          <p:cNvSpPr txBox="1"/>
          <p:nvPr>
            <p:ph idx="2" type="subTitle"/>
          </p:nvPr>
        </p:nvSpPr>
        <p:spPr>
          <a:xfrm>
            <a:off x="1291975" y="1576575"/>
            <a:ext cx="1574100" cy="6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3" name="Google Shape;213;p27"/>
          <p:cNvSpPr txBox="1"/>
          <p:nvPr>
            <p:ph idx="3" type="subTitle"/>
          </p:nvPr>
        </p:nvSpPr>
        <p:spPr>
          <a:xfrm>
            <a:off x="2957175" y="3836931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4" name="Google Shape;214;p27"/>
          <p:cNvSpPr txBox="1"/>
          <p:nvPr>
            <p:ph idx="4" type="subTitle"/>
          </p:nvPr>
        </p:nvSpPr>
        <p:spPr>
          <a:xfrm>
            <a:off x="1291975" y="3846175"/>
            <a:ext cx="1574100" cy="6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27"/>
          <p:cNvSpPr txBox="1"/>
          <p:nvPr>
            <p:ph idx="5" type="subTitle"/>
          </p:nvPr>
        </p:nvSpPr>
        <p:spPr>
          <a:xfrm>
            <a:off x="2385075" y="2700037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6" name="Google Shape;216;p27"/>
          <p:cNvSpPr txBox="1"/>
          <p:nvPr>
            <p:ph idx="6" type="subTitle"/>
          </p:nvPr>
        </p:nvSpPr>
        <p:spPr>
          <a:xfrm>
            <a:off x="720000" y="2709275"/>
            <a:ext cx="1574100" cy="6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7" name="Google Shape;217;p27"/>
          <p:cNvSpPr txBox="1"/>
          <p:nvPr>
            <p:ph idx="7" type="subTitle"/>
          </p:nvPr>
        </p:nvSpPr>
        <p:spPr>
          <a:xfrm flipH="1">
            <a:off x="4980825" y="1567325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8" name="Google Shape;218;p27"/>
          <p:cNvSpPr txBox="1"/>
          <p:nvPr>
            <p:ph idx="8" type="subTitle"/>
          </p:nvPr>
        </p:nvSpPr>
        <p:spPr>
          <a:xfrm flipH="1">
            <a:off x="6277925" y="1576575"/>
            <a:ext cx="1574100" cy="6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27"/>
          <p:cNvSpPr txBox="1"/>
          <p:nvPr>
            <p:ph idx="9" type="subTitle"/>
          </p:nvPr>
        </p:nvSpPr>
        <p:spPr>
          <a:xfrm flipH="1">
            <a:off x="4980825" y="3836931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0" name="Google Shape;220;p27"/>
          <p:cNvSpPr txBox="1"/>
          <p:nvPr>
            <p:ph idx="13" type="subTitle"/>
          </p:nvPr>
        </p:nvSpPr>
        <p:spPr>
          <a:xfrm flipH="1">
            <a:off x="6277925" y="3846175"/>
            <a:ext cx="1574100" cy="6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1" name="Google Shape;221;p27"/>
          <p:cNvSpPr txBox="1"/>
          <p:nvPr>
            <p:ph idx="14" type="subTitle"/>
          </p:nvPr>
        </p:nvSpPr>
        <p:spPr>
          <a:xfrm flipH="1">
            <a:off x="5552925" y="2700037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2" name="Google Shape;222;p27"/>
          <p:cNvSpPr txBox="1"/>
          <p:nvPr>
            <p:ph idx="15" type="subTitle"/>
          </p:nvPr>
        </p:nvSpPr>
        <p:spPr>
          <a:xfrm flipH="1">
            <a:off x="6849900" y="2709275"/>
            <a:ext cx="1574100" cy="63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1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892750" y="3344700"/>
            <a:ext cx="17661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6" name="Google Shape;226;p28"/>
          <p:cNvSpPr txBox="1"/>
          <p:nvPr>
            <p:ph idx="2" type="subTitle"/>
          </p:nvPr>
        </p:nvSpPr>
        <p:spPr>
          <a:xfrm>
            <a:off x="892750" y="3583031"/>
            <a:ext cx="17661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7" name="Google Shape;227;p28"/>
          <p:cNvSpPr txBox="1"/>
          <p:nvPr>
            <p:ph idx="3" type="subTitle"/>
          </p:nvPr>
        </p:nvSpPr>
        <p:spPr>
          <a:xfrm>
            <a:off x="2760225" y="3344700"/>
            <a:ext cx="17661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8" name="Google Shape;228;p28"/>
          <p:cNvSpPr txBox="1"/>
          <p:nvPr>
            <p:ph idx="4" type="subTitle"/>
          </p:nvPr>
        </p:nvSpPr>
        <p:spPr>
          <a:xfrm>
            <a:off x="2760225" y="3583046"/>
            <a:ext cx="17661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9" name="Google Shape;229;p28"/>
          <p:cNvSpPr txBox="1"/>
          <p:nvPr>
            <p:ph idx="5" type="subTitle"/>
          </p:nvPr>
        </p:nvSpPr>
        <p:spPr>
          <a:xfrm>
            <a:off x="4627700" y="3344700"/>
            <a:ext cx="17661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0" name="Google Shape;230;p28"/>
          <p:cNvSpPr txBox="1"/>
          <p:nvPr>
            <p:ph idx="6" type="subTitle"/>
          </p:nvPr>
        </p:nvSpPr>
        <p:spPr>
          <a:xfrm>
            <a:off x="4627700" y="3583046"/>
            <a:ext cx="17661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1" name="Google Shape;231;p28"/>
          <p:cNvSpPr txBox="1"/>
          <p:nvPr>
            <p:ph idx="7" type="subTitle"/>
          </p:nvPr>
        </p:nvSpPr>
        <p:spPr>
          <a:xfrm>
            <a:off x="6495175" y="3344700"/>
            <a:ext cx="1766100" cy="2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2" name="Google Shape;232;p28"/>
          <p:cNvSpPr txBox="1"/>
          <p:nvPr>
            <p:ph idx="8" type="subTitle"/>
          </p:nvPr>
        </p:nvSpPr>
        <p:spPr>
          <a:xfrm>
            <a:off x="6495175" y="3583046"/>
            <a:ext cx="17661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192350" y="625625"/>
            <a:ext cx="6595754" cy="3833136"/>
          </a:xfrm>
          <a:custGeom>
            <a:rect b="b" l="l" r="r" t="t"/>
            <a:pathLst>
              <a:path extrusionOk="0" h="177460" w="305359">
                <a:moveTo>
                  <a:pt x="262195" y="0"/>
                </a:moveTo>
                <a:cubicBezTo>
                  <a:pt x="258473" y="0"/>
                  <a:pt x="254363" y="1311"/>
                  <a:pt x="249880" y="4529"/>
                </a:cubicBezTo>
                <a:cubicBezTo>
                  <a:pt x="244029" y="8719"/>
                  <a:pt x="237832" y="12908"/>
                  <a:pt x="231758" y="16875"/>
                </a:cubicBezTo>
                <a:cubicBezTo>
                  <a:pt x="229627" y="18263"/>
                  <a:pt x="227296" y="19329"/>
                  <a:pt x="224867" y="20023"/>
                </a:cubicBezTo>
                <a:lnTo>
                  <a:pt x="209844" y="24287"/>
                </a:lnTo>
                <a:cubicBezTo>
                  <a:pt x="206944" y="25108"/>
                  <a:pt x="203988" y="25508"/>
                  <a:pt x="201050" y="25508"/>
                </a:cubicBezTo>
                <a:cubicBezTo>
                  <a:pt x="193795" y="25508"/>
                  <a:pt x="186653" y="23071"/>
                  <a:pt x="180741" y="18536"/>
                </a:cubicBezTo>
                <a:cubicBezTo>
                  <a:pt x="168844" y="9391"/>
                  <a:pt x="152459" y="6436"/>
                  <a:pt x="136250" y="6436"/>
                </a:cubicBezTo>
                <a:cubicBezTo>
                  <a:pt x="106628" y="6436"/>
                  <a:pt x="77592" y="16305"/>
                  <a:pt x="77592" y="16305"/>
                </a:cubicBezTo>
                <a:cubicBezTo>
                  <a:pt x="77592" y="16305"/>
                  <a:pt x="54661" y="12264"/>
                  <a:pt x="48786" y="10727"/>
                </a:cubicBezTo>
                <a:cubicBezTo>
                  <a:pt x="47704" y="10441"/>
                  <a:pt x="46204" y="10268"/>
                  <a:pt x="44426" y="10268"/>
                </a:cubicBezTo>
                <a:cubicBezTo>
                  <a:pt x="35570" y="10268"/>
                  <a:pt x="19808" y="14559"/>
                  <a:pt x="14378" y="30559"/>
                </a:cubicBezTo>
                <a:cubicBezTo>
                  <a:pt x="9048" y="46325"/>
                  <a:pt x="23352" y="62314"/>
                  <a:pt x="28632" y="67520"/>
                </a:cubicBezTo>
                <a:cubicBezTo>
                  <a:pt x="32202" y="71015"/>
                  <a:pt x="34929" y="75279"/>
                  <a:pt x="36590" y="79964"/>
                </a:cubicBezTo>
                <a:cubicBezTo>
                  <a:pt x="39788" y="89062"/>
                  <a:pt x="39961" y="102622"/>
                  <a:pt x="22435" y="115463"/>
                </a:cubicBezTo>
                <a:cubicBezTo>
                  <a:pt x="0" y="131873"/>
                  <a:pt x="12445" y="154159"/>
                  <a:pt x="20179" y="164422"/>
                </a:cubicBezTo>
                <a:cubicBezTo>
                  <a:pt x="23327" y="168587"/>
                  <a:pt x="27665" y="171710"/>
                  <a:pt x="32599" y="173421"/>
                </a:cubicBezTo>
                <a:cubicBezTo>
                  <a:pt x="37677" y="175147"/>
                  <a:pt x="45157" y="176879"/>
                  <a:pt x="54741" y="176879"/>
                </a:cubicBezTo>
                <a:cubicBezTo>
                  <a:pt x="64291" y="176879"/>
                  <a:pt x="75930" y="175159"/>
                  <a:pt x="89367" y="170000"/>
                </a:cubicBezTo>
                <a:cubicBezTo>
                  <a:pt x="100815" y="165592"/>
                  <a:pt x="118494" y="164014"/>
                  <a:pt x="137937" y="164014"/>
                </a:cubicBezTo>
                <a:cubicBezTo>
                  <a:pt x="173056" y="164014"/>
                  <a:pt x="213934" y="169162"/>
                  <a:pt x="234262" y="172082"/>
                </a:cubicBezTo>
                <a:cubicBezTo>
                  <a:pt x="240360" y="172975"/>
                  <a:pt x="246384" y="174388"/>
                  <a:pt x="252235" y="176296"/>
                </a:cubicBezTo>
                <a:cubicBezTo>
                  <a:pt x="254243" y="176934"/>
                  <a:pt x="256700" y="177459"/>
                  <a:pt x="259356" y="177459"/>
                </a:cubicBezTo>
                <a:cubicBezTo>
                  <a:pt x="267850" y="177459"/>
                  <a:pt x="278382" y="172090"/>
                  <a:pt x="282800" y="147863"/>
                </a:cubicBezTo>
                <a:cubicBezTo>
                  <a:pt x="283222" y="145607"/>
                  <a:pt x="283346" y="143301"/>
                  <a:pt x="283172" y="140996"/>
                </a:cubicBezTo>
                <a:cubicBezTo>
                  <a:pt x="282577" y="133336"/>
                  <a:pt x="280148" y="114917"/>
                  <a:pt x="270232" y="102076"/>
                </a:cubicBezTo>
                <a:cubicBezTo>
                  <a:pt x="268001" y="99250"/>
                  <a:pt x="267034" y="95656"/>
                  <a:pt x="267579" y="92111"/>
                </a:cubicBezTo>
                <a:cubicBezTo>
                  <a:pt x="268398" y="87128"/>
                  <a:pt x="271992" y="80485"/>
                  <a:pt x="283346" y="74238"/>
                </a:cubicBezTo>
                <a:cubicBezTo>
                  <a:pt x="305359" y="62165"/>
                  <a:pt x="287386" y="25278"/>
                  <a:pt x="287386" y="25278"/>
                </a:cubicBezTo>
                <a:cubicBezTo>
                  <a:pt x="287386" y="25278"/>
                  <a:pt x="278538" y="0"/>
                  <a:pt x="262195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 txBox="1"/>
          <p:nvPr>
            <p:ph type="title"/>
          </p:nvPr>
        </p:nvSpPr>
        <p:spPr>
          <a:xfrm>
            <a:off x="3192200" y="1520775"/>
            <a:ext cx="2649300" cy="8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6" name="Google Shape;236;p29"/>
          <p:cNvSpPr txBox="1"/>
          <p:nvPr>
            <p:ph idx="1" type="subTitle"/>
          </p:nvPr>
        </p:nvSpPr>
        <p:spPr>
          <a:xfrm>
            <a:off x="3192200" y="2324925"/>
            <a:ext cx="2649300" cy="20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1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412" y="2825979"/>
            <a:ext cx="9143682" cy="2327673"/>
          </a:xfrm>
          <a:custGeom>
            <a:rect b="b" l="l" r="r" t="t"/>
            <a:pathLst>
              <a:path extrusionOk="0" h="72683" w="285517">
                <a:moveTo>
                  <a:pt x="0" y="1"/>
                </a:moveTo>
                <a:lnTo>
                  <a:pt x="285516" y="1"/>
                </a:lnTo>
                <a:lnTo>
                  <a:pt x="285516" y="72683"/>
                </a:lnTo>
                <a:lnTo>
                  <a:pt x="0" y="72683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0" name="Google Shape;240;p30"/>
          <p:cNvSpPr txBox="1"/>
          <p:nvPr>
            <p:ph idx="1" type="subTitle"/>
          </p:nvPr>
        </p:nvSpPr>
        <p:spPr>
          <a:xfrm>
            <a:off x="3688950" y="2958650"/>
            <a:ext cx="17661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1" name="Google Shape;241;p30"/>
          <p:cNvSpPr txBox="1"/>
          <p:nvPr>
            <p:ph idx="2" type="subTitle"/>
          </p:nvPr>
        </p:nvSpPr>
        <p:spPr>
          <a:xfrm>
            <a:off x="3688950" y="3318725"/>
            <a:ext cx="17661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6316048" y="2958650"/>
            <a:ext cx="17661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30"/>
          <p:cNvSpPr txBox="1"/>
          <p:nvPr>
            <p:ph idx="4" type="subTitle"/>
          </p:nvPr>
        </p:nvSpPr>
        <p:spPr>
          <a:xfrm>
            <a:off x="6316038" y="3318725"/>
            <a:ext cx="17661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4" name="Google Shape;244;p30"/>
          <p:cNvSpPr txBox="1"/>
          <p:nvPr>
            <p:ph idx="5" type="subTitle"/>
          </p:nvPr>
        </p:nvSpPr>
        <p:spPr>
          <a:xfrm>
            <a:off x="1061850" y="2958525"/>
            <a:ext cx="17661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5" name="Google Shape;245;p30"/>
          <p:cNvSpPr txBox="1"/>
          <p:nvPr>
            <p:ph idx="6" type="subTitle"/>
          </p:nvPr>
        </p:nvSpPr>
        <p:spPr>
          <a:xfrm>
            <a:off x="1061850" y="3318725"/>
            <a:ext cx="17661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rect b="b" l="l" r="r" t="t"/>
            <a:pathLst>
              <a:path extrusionOk="0" h="92115" w="95457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3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5446800" y="540000"/>
            <a:ext cx="2534400" cy="12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7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8" name="Google Shape;248;p31"/>
          <p:cNvSpPr txBox="1"/>
          <p:nvPr/>
        </p:nvSpPr>
        <p:spPr>
          <a:xfrm>
            <a:off x="5443200" y="3808800"/>
            <a:ext cx="2538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</a:t>
            </a:r>
            <a:endParaRPr sz="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9" name="Google Shape;249;p31"/>
          <p:cNvSpPr txBox="1"/>
          <p:nvPr>
            <p:ph idx="1" type="subTitle"/>
          </p:nvPr>
        </p:nvSpPr>
        <p:spPr>
          <a:xfrm>
            <a:off x="5446800" y="1767600"/>
            <a:ext cx="25380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0" name="Google Shape;250;p31"/>
          <p:cNvSpPr/>
          <p:nvPr/>
        </p:nvSpPr>
        <p:spPr>
          <a:xfrm flipH="1" rot="-5400000">
            <a:off x="1002303" y="1182572"/>
            <a:ext cx="2669183" cy="5447538"/>
          </a:xfrm>
          <a:custGeom>
            <a:rect b="b" l="l" r="r" t="t"/>
            <a:pathLst>
              <a:path extrusionOk="0" h="170796" w="103718">
                <a:moveTo>
                  <a:pt x="42136" y="0"/>
                </a:moveTo>
                <a:cubicBezTo>
                  <a:pt x="23819" y="0"/>
                  <a:pt x="12197" y="18853"/>
                  <a:pt x="12197" y="18853"/>
                </a:cubicBezTo>
                <a:cubicBezTo>
                  <a:pt x="4205" y="35426"/>
                  <a:pt x="16082" y="50720"/>
                  <a:pt x="25376" y="59376"/>
                </a:cubicBezTo>
                <a:cubicBezTo>
                  <a:pt x="38089" y="71252"/>
                  <a:pt x="38114" y="91563"/>
                  <a:pt x="25032" y="103021"/>
                </a:cubicBezTo>
                <a:cubicBezTo>
                  <a:pt x="23729" y="104152"/>
                  <a:pt x="22352" y="105185"/>
                  <a:pt x="20901" y="106119"/>
                </a:cubicBezTo>
                <a:cubicBezTo>
                  <a:pt x="0" y="119324"/>
                  <a:pt x="3787" y="145437"/>
                  <a:pt x="19868" y="162084"/>
                </a:cubicBezTo>
                <a:cubicBezTo>
                  <a:pt x="26221" y="168644"/>
                  <a:pt x="37060" y="170795"/>
                  <a:pt x="48541" y="170795"/>
                </a:cubicBezTo>
                <a:cubicBezTo>
                  <a:pt x="62923" y="170795"/>
                  <a:pt x="78311" y="167420"/>
                  <a:pt x="87144" y="165109"/>
                </a:cubicBezTo>
                <a:cubicBezTo>
                  <a:pt x="92554" y="163682"/>
                  <a:pt x="98136" y="162945"/>
                  <a:pt x="103717" y="162871"/>
                </a:cubicBezTo>
                <a:lnTo>
                  <a:pt x="100349" y="5452"/>
                </a:lnTo>
                <a:cubicBezTo>
                  <a:pt x="94789" y="6066"/>
                  <a:pt x="89568" y="6312"/>
                  <a:pt x="84776" y="6312"/>
                </a:cubicBezTo>
                <a:cubicBezTo>
                  <a:pt x="72892" y="6312"/>
                  <a:pt x="63653" y="4803"/>
                  <a:pt x="58449" y="3681"/>
                </a:cubicBezTo>
                <a:cubicBezTo>
                  <a:pt x="56211" y="3189"/>
                  <a:pt x="53974" y="2550"/>
                  <a:pt x="51810" y="1739"/>
                </a:cubicBezTo>
                <a:cubicBezTo>
                  <a:pt x="48415" y="522"/>
                  <a:pt x="45183" y="0"/>
                  <a:pt x="42136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6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3" name="Google Shape;253;p32"/>
          <p:cNvSpPr/>
          <p:nvPr/>
        </p:nvSpPr>
        <p:spPr>
          <a:xfrm>
            <a:off x="4572001" y="1071024"/>
            <a:ext cx="4594174" cy="4079573"/>
          </a:xfrm>
          <a:custGeom>
            <a:rect b="b" l="l" r="r" t="t"/>
            <a:pathLst>
              <a:path extrusionOk="0" h="138702" w="156198">
                <a:moveTo>
                  <a:pt x="0" y="138701"/>
                </a:moveTo>
                <a:cubicBezTo>
                  <a:pt x="0" y="138701"/>
                  <a:pt x="2116" y="120906"/>
                  <a:pt x="13564" y="117157"/>
                </a:cubicBezTo>
                <a:cubicBezTo>
                  <a:pt x="16913" y="116057"/>
                  <a:pt x="20929" y="114074"/>
                  <a:pt x="24911" y="111808"/>
                </a:cubicBezTo>
                <a:cubicBezTo>
                  <a:pt x="35042" y="106076"/>
                  <a:pt x="41257" y="95328"/>
                  <a:pt x="41341" y="83714"/>
                </a:cubicBezTo>
                <a:cubicBezTo>
                  <a:pt x="41407" y="76549"/>
                  <a:pt x="44240" y="70118"/>
                  <a:pt x="55221" y="72584"/>
                </a:cubicBezTo>
                <a:cubicBezTo>
                  <a:pt x="77516" y="77582"/>
                  <a:pt x="91229" y="53771"/>
                  <a:pt x="91229" y="53771"/>
                </a:cubicBezTo>
                <a:cubicBezTo>
                  <a:pt x="91229" y="53771"/>
                  <a:pt x="84797" y="17380"/>
                  <a:pt x="108958" y="12181"/>
                </a:cubicBezTo>
                <a:cubicBezTo>
                  <a:pt x="133119" y="6966"/>
                  <a:pt x="156197" y="1"/>
                  <a:pt x="156197" y="1"/>
                </a:cubicBezTo>
                <a:lnTo>
                  <a:pt x="155831" y="138601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5"/>
          <p:cNvSpPr txBox="1"/>
          <p:nvPr>
            <p:ph idx="4" type="subTitle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1667550" y="3931099"/>
            <a:ext cx="5809067" cy="1212418"/>
          </a:xfrm>
          <a:custGeom>
            <a:rect b="b" l="l" r="r" t="t"/>
            <a:pathLst>
              <a:path extrusionOk="0" h="46952" w="176059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7"/>
          <p:cNvGrpSpPr/>
          <p:nvPr/>
        </p:nvGrpSpPr>
        <p:grpSpPr>
          <a:xfrm>
            <a:off x="3527981" y="1436716"/>
            <a:ext cx="5616442" cy="3706262"/>
            <a:chOff x="3527981" y="1436716"/>
            <a:chExt cx="5616442" cy="3706262"/>
          </a:xfrm>
        </p:grpSpPr>
        <p:sp>
          <p:nvSpPr>
            <p:cNvPr id="36" name="Google Shape;36;p7"/>
            <p:cNvSpPr/>
            <p:nvPr/>
          </p:nvSpPr>
          <p:spPr>
            <a:xfrm>
              <a:off x="8037512" y="1436716"/>
              <a:ext cx="1106911" cy="1352702"/>
            </a:xfrm>
            <a:custGeom>
              <a:rect b="b" l="l" r="r" t="t"/>
              <a:pathLst>
                <a:path extrusionOk="0" h="42206" w="34537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3527981" y="4113725"/>
              <a:ext cx="1150851" cy="1029254"/>
            </a:xfrm>
            <a:custGeom>
              <a:rect b="b" l="l" r="r" t="t"/>
              <a:pathLst>
                <a:path extrusionOk="0" h="32114" w="35908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108471" y="2028456"/>
              <a:ext cx="5035952" cy="3114523"/>
            </a:xfrm>
            <a:custGeom>
              <a:rect b="b" l="l" r="r" t="t"/>
              <a:pathLst>
                <a:path extrusionOk="0" h="97177" w="157128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7"/>
          <p:cNvSpPr txBox="1"/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-10" y="-1993"/>
            <a:ext cx="3207179" cy="1774160"/>
          </a:xfrm>
          <a:custGeom>
            <a:rect b="b" l="l" r="r" t="t"/>
            <a:pathLst>
              <a:path extrusionOk="0" h="55356" w="100068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5443200" y="1767600"/>
            <a:ext cx="2980800" cy="17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/>
          <p:nvPr/>
        </p:nvSpPr>
        <p:spPr>
          <a:xfrm flipH="1">
            <a:off x="-14590" y="-179329"/>
            <a:ext cx="5025144" cy="5336997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ctrTitle"/>
          </p:nvPr>
        </p:nvSpPr>
        <p:spPr>
          <a:xfrm>
            <a:off x="5485450" y="860400"/>
            <a:ext cx="3090000" cy="26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Nexus of Nurture </a:t>
            </a:r>
            <a:endParaRPr/>
          </a:p>
        </p:txBody>
      </p:sp>
      <p:sp>
        <p:nvSpPr>
          <p:cNvPr id="259" name="Google Shape;259;p33"/>
          <p:cNvSpPr txBox="1"/>
          <p:nvPr>
            <p:ph idx="1" type="subTitle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Muiz Aminu, Asma Sulieman, Cadin Rudoll, John Shore</a:t>
            </a:r>
            <a:endParaRPr/>
          </a:p>
        </p:txBody>
      </p:sp>
      <p:grpSp>
        <p:nvGrpSpPr>
          <p:cNvPr id="260" name="Google Shape;260;p33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1" name="Google Shape;261;p33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rect b="b" l="l" r="r" t="t"/>
              <a:pathLst>
                <a:path extrusionOk="0" h="22556" w="22381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rect b="b" l="l" r="r" t="t"/>
              <a:pathLst>
                <a:path extrusionOk="0" h="19853" w="17945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rect b="b" l="l" r="r" t="t"/>
              <a:pathLst>
                <a:path extrusionOk="0" h="5531" w="14272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rect b="b" l="l" r="r" t="t"/>
              <a:pathLst>
                <a:path extrusionOk="0" h="3054" w="14243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rect b="b" l="l" r="r" t="t"/>
              <a:pathLst>
                <a:path extrusionOk="0" h="51730" w="11306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rect b="b" l="l" r="r" t="t"/>
              <a:pathLst>
                <a:path extrusionOk="0" h="7332" w="11076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rect b="b" l="l" r="r" t="t"/>
              <a:pathLst>
                <a:path extrusionOk="0" h="7332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rect b="b" l="l" r="r" t="t"/>
              <a:pathLst>
                <a:path extrusionOk="0" h="14127" w="16131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rect b="b" l="l" r="r" t="t"/>
              <a:pathLst>
                <a:path extrusionOk="0" h="3184" w="6482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rect b="b" l="l" r="r" t="t"/>
              <a:pathLst>
                <a:path extrusionOk="0" h="2394" w="3429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3"/>
            <p:cNvSpPr/>
            <p:nvPr/>
          </p:nvSpPr>
          <p:spPr>
            <a:xfrm flipH="1">
              <a:off x="3958403" y="2148175"/>
              <a:ext cx="75545" cy="90341"/>
            </a:xfrm>
            <a:custGeom>
              <a:rect b="b" l="l" r="r" t="t"/>
              <a:pathLst>
                <a:path extrusionOk="0" h="2430" w="2032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 flipH="1">
              <a:off x="3958403" y="2167247"/>
              <a:ext cx="74987" cy="13830"/>
            </a:xfrm>
            <a:custGeom>
              <a:rect b="b" l="l" r="r" t="t"/>
              <a:pathLst>
                <a:path extrusionOk="0" h="372" w="2017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 flipH="1">
              <a:off x="3990524" y="2208886"/>
              <a:ext cx="43423" cy="11785"/>
            </a:xfrm>
            <a:custGeom>
              <a:rect b="b" l="l" r="r" t="t"/>
              <a:pathLst>
                <a:path extrusionOk="0" h="317" w="1168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rect b="b" l="l" r="r" t="t"/>
              <a:pathLst>
                <a:path extrusionOk="0" h="12098" w="12544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rect b="b" l="l" r="r" t="t"/>
              <a:pathLst>
                <a:path extrusionOk="0" h="23734" w="14719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rect b="b" l="l" r="r" t="t"/>
              <a:pathLst>
                <a:path extrusionOk="0" h="12098" w="12559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rect b="b" l="l" r="r" t="t"/>
              <a:pathLst>
                <a:path extrusionOk="0" h="15065" w="9045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 flipH="1">
              <a:off x="3146744" y="1892989"/>
              <a:ext cx="44464" cy="28775"/>
            </a:xfrm>
            <a:custGeom>
              <a:rect b="b" l="l" r="r" t="t"/>
              <a:pathLst>
                <a:path extrusionOk="0" h="774" w="1196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rect b="b" l="l" r="r" t="t"/>
              <a:pathLst>
                <a:path extrusionOk="0" h="2539" w="5906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rect b="b" l="l" r="r" t="t"/>
              <a:pathLst>
                <a:path extrusionOk="0" h="10672" w="7029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 flipH="1">
              <a:off x="2955057" y="1790490"/>
              <a:ext cx="35913" cy="59707"/>
            </a:xfrm>
            <a:custGeom>
              <a:rect b="b" l="l" r="r" t="t"/>
              <a:pathLst>
                <a:path extrusionOk="0" h="1606" w="966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 flipH="1">
              <a:off x="3137635" y="1740263"/>
              <a:ext cx="45542" cy="18886"/>
            </a:xfrm>
            <a:custGeom>
              <a:rect b="b" l="l" r="r" t="t"/>
              <a:pathLst>
                <a:path extrusionOk="0" h="508" w="1225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rect b="b" l="l" r="r" t="t"/>
              <a:pathLst>
                <a:path extrusionOk="0" h="19009" w="1675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rect b="b" l="l" r="r" t="t"/>
              <a:pathLst>
                <a:path extrusionOk="0" h="11917" w="11738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rect b="b" l="l" r="r" t="t"/>
              <a:pathLst>
                <a:path extrusionOk="0" h="16667" w="24995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rect b="b" l="l" r="r" t="t"/>
              <a:pathLst>
                <a:path extrusionOk="0" h="14231" w="11594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rect b="b" l="l" r="r" t="t"/>
              <a:pathLst>
                <a:path extrusionOk="0" h="7577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rect b="b" l="l" r="r" t="t"/>
              <a:pathLst>
                <a:path extrusionOk="0" h="5531" w="14459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rect b="b" l="l" r="r" t="t"/>
              <a:pathLst>
                <a:path extrusionOk="0" h="2982" w="14344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rect b="b" l="l" r="r" t="t"/>
              <a:pathLst>
                <a:path extrusionOk="0" h="49340" w="13077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rect b="b" l="l" r="r" t="t"/>
              <a:pathLst>
                <a:path extrusionOk="0" h="5229" w="10398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rect b="b" l="l" r="r" t="t"/>
              <a:pathLst>
                <a:path extrusionOk="0" h="15065" w="903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rect b="b" l="l" r="r" t="t"/>
              <a:pathLst>
                <a:path extrusionOk="0" h="10672" w="7014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 flipH="1">
              <a:off x="1734334" y="1790490"/>
              <a:ext cx="36471" cy="59707"/>
            </a:xfrm>
            <a:custGeom>
              <a:rect b="b" l="l" r="r" t="t"/>
              <a:pathLst>
                <a:path extrusionOk="0" h="1606" w="981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rect b="b" l="l" r="r" t="t"/>
              <a:pathLst>
                <a:path extrusionOk="0" h="19760" w="13235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rect b="b" l="l" r="r" t="t"/>
              <a:pathLst>
                <a:path extrusionOk="0" h="15453" w="9924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rect b="b" l="l" r="r" t="t"/>
              <a:pathLst>
                <a:path extrusionOk="0" h="4105" w="3356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 flipH="1">
              <a:off x="2769281" y="2258183"/>
              <a:ext cx="72868" cy="11748"/>
            </a:xfrm>
            <a:custGeom>
              <a:rect b="b" l="l" r="r" t="t"/>
              <a:pathLst>
                <a:path extrusionOk="0" h="316" w="196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 flipH="1">
              <a:off x="2781066" y="2304172"/>
              <a:ext cx="61603" cy="14016"/>
            </a:xfrm>
            <a:custGeom>
              <a:rect b="b" l="l" r="r" t="t"/>
              <a:pathLst>
                <a:path extrusionOk="0" h="377" w="1657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 flipH="1">
              <a:off x="2765005" y="2335289"/>
              <a:ext cx="80861" cy="23533"/>
            </a:xfrm>
            <a:custGeom>
              <a:rect b="b" l="l" r="r" t="t"/>
              <a:pathLst>
                <a:path extrusionOk="0" h="633" w="2175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rect b="b" l="l" r="r" t="t"/>
              <a:pathLst>
                <a:path extrusionOk="0" h="16405" w="23432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rect b="b" l="l" r="r" t="t"/>
              <a:pathLst>
                <a:path extrusionOk="0" h="15972" w="13279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3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rect b="b" l="l" r="r" t="t"/>
              <a:pathLst>
                <a:path extrusionOk="0" h="27839" w="19486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rect b="b" l="l" r="r" t="t"/>
              <a:pathLst>
                <a:path extrusionOk="0" h="3884" w="5027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rect b="b" l="l" r="r" t="t"/>
              <a:pathLst>
                <a:path extrusionOk="0" h="5531" w="14273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rect b="b" l="l" r="r" t="t"/>
              <a:pathLst>
                <a:path extrusionOk="0" h="2982" w="14258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rect b="b" l="l" r="r" t="t"/>
              <a:pathLst>
                <a:path extrusionOk="0" h="51730" w="11133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rect b="b" l="l" r="r" t="t"/>
              <a:pathLst>
                <a:path extrusionOk="0" h="11134" w="11119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rect b="b" l="l" r="r" t="t"/>
              <a:pathLst>
                <a:path extrusionOk="0" h="11430" w="11988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rect b="b" l="l" r="r" t="t"/>
              <a:pathLst>
                <a:path extrusionOk="0" h="9155" w="11988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rect b="b" l="l" r="r" t="t"/>
              <a:pathLst>
                <a:path extrusionOk="0" h="45595" w="18593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rect b="b" l="l" r="r" t="t"/>
              <a:pathLst>
                <a:path extrusionOk="0" h="8541" w="11162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rect b="b" l="l" r="r" t="t"/>
              <a:pathLst>
                <a:path extrusionOk="0" h="11914" w="13135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rect b="b" l="l" r="r" t="t"/>
              <a:pathLst>
                <a:path extrusionOk="0" h="29958" w="20638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rect b="b" l="l" r="r" t="t"/>
              <a:pathLst>
                <a:path extrusionOk="0" h="6108" w="9088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rect b="b" l="l" r="r" t="t"/>
              <a:pathLst>
                <a:path extrusionOk="0" h="4698" w="409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rect b="b" l="l" r="r" t="t"/>
              <a:pathLst>
                <a:path extrusionOk="0" h="13826" w="9031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rect b="b" l="l" r="r" t="t"/>
              <a:pathLst>
                <a:path extrusionOk="0" h="10672" w="7058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flipH="1">
              <a:off x="372299" y="1838301"/>
              <a:ext cx="36434" cy="59521"/>
            </a:xfrm>
            <a:custGeom>
              <a:rect b="b" l="l" r="r" t="t"/>
              <a:pathLst>
                <a:path extrusionOk="0" h="1601" w="98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rect b="b" l="l" r="r" t="t"/>
              <a:pathLst>
                <a:path extrusionOk="0" h="14489" w="9174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rect b="b" l="l" r="r" t="t"/>
              <a:pathLst>
                <a:path extrusionOk="0" h="3386" w="2809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 flipH="1">
              <a:off x="487400" y="2625423"/>
              <a:ext cx="63202" cy="76065"/>
            </a:xfrm>
            <a:custGeom>
              <a:rect b="b" l="l" r="r" t="t"/>
              <a:pathLst>
                <a:path extrusionOk="0" h="2046" w="170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rect b="b" l="l" r="r" t="t"/>
              <a:pathLst>
                <a:path extrusionOk="0" h="9074" w="6308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rect b="b" l="l" r="r" t="t"/>
              <a:pathLst>
                <a:path extrusionOk="0" h="1067" w="4652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rect b="b" l="l" r="r" t="t"/>
              <a:pathLst>
                <a:path extrusionOk="0" h="4206" w="3299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rect b="b" l="l" r="r" t="t"/>
              <a:pathLst>
                <a:path extrusionOk="0" h="10727" w="10906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rect b="b" l="l" r="r" t="t"/>
              <a:pathLst>
                <a:path extrusionOk="0" h="10647" w="10974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rect b="b" l="l" r="r" t="t"/>
              <a:pathLst>
                <a:path extrusionOk="0" h="15247" w="16419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rect b="b" l="l" r="r" t="t"/>
              <a:pathLst>
                <a:path extrusionOk="0" h="12833" w="16058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rect b="b" l="l" r="r" t="t"/>
              <a:pathLst>
                <a:path extrusionOk="0" h="3774" w="17513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rect b="b" l="l" r="r" t="t"/>
              <a:pathLst>
                <a:path extrusionOk="0" h="3207" w="461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 flipH="1">
              <a:off x="1259428" y="3076757"/>
              <a:ext cx="21451" cy="71232"/>
            </a:xfrm>
            <a:custGeom>
              <a:rect b="b" l="l" r="r" t="t"/>
              <a:pathLst>
                <a:path extrusionOk="0" h="1916" w="577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 flipH="1">
              <a:off x="1212324" y="3099250"/>
              <a:ext cx="26805" cy="58926"/>
            </a:xfrm>
            <a:custGeom>
              <a:rect b="b" l="l" r="r" t="t"/>
              <a:pathLst>
                <a:path extrusionOk="0" h="1585" w="721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 flipH="1">
              <a:off x="1180240" y="3092744"/>
              <a:ext cx="27288" cy="79337"/>
            </a:xfrm>
            <a:custGeom>
              <a:rect b="b" l="l" r="r" t="t"/>
              <a:pathLst>
                <a:path extrusionOk="0" h="2134" w="734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rect b="b" l="l" r="r" t="t"/>
              <a:pathLst>
                <a:path extrusionOk="0" h="12833" w="16044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rect b="b" l="l" r="r" t="t"/>
              <a:pathLst>
                <a:path extrusionOk="0" h="37963" w="29207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rect b="b" l="l" r="r" t="t"/>
              <a:pathLst>
                <a:path extrusionOk="0" h="37963" w="29221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rect b="b" l="l" r="r" t="t"/>
              <a:pathLst>
                <a:path extrusionOk="0" h="8196" w="40498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rect b="b" l="l" r="r" t="t"/>
              <a:pathLst>
                <a:path extrusionOk="0" h="8196" w="26615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rect b="b" l="l" r="r" t="t"/>
              <a:pathLst>
                <a:path extrusionOk="0" h="10733" w="10901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rect b="b" l="l" r="r" t="t"/>
              <a:pathLst>
                <a:path extrusionOk="0" h="10647" w="10984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rect b="b" l="l" r="r" t="t"/>
              <a:pathLst>
                <a:path extrusionOk="0" h="15247" w="16418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 flipH="1">
              <a:off x="1678679" y="4650853"/>
              <a:ext cx="69633" cy="59633"/>
            </a:xfrm>
            <a:custGeom>
              <a:rect b="b" l="l" r="r" t="t"/>
              <a:pathLst>
                <a:path extrusionOk="0" h="1604" w="1873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rect b="b" l="l" r="r" t="t"/>
              <a:pathLst>
                <a:path extrusionOk="0" h="8440" w="9851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rect b="b" l="l" r="r" t="t"/>
              <a:pathLst>
                <a:path extrusionOk="0" h="3595" w="4192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rect b="b" l="l" r="r" t="t"/>
              <a:pathLst>
                <a:path extrusionOk="0" h="4451" w="8599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rect b="b" l="l" r="r" t="t"/>
              <a:pathLst>
                <a:path extrusionOk="0" h="3924" w="6136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 flipH="1">
              <a:off x="669979" y="3109957"/>
              <a:ext cx="32679" cy="68221"/>
            </a:xfrm>
            <a:custGeom>
              <a:rect b="b" l="l" r="r" t="t"/>
              <a:pathLst>
                <a:path extrusionOk="0" h="1835" w="879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 flipH="1">
              <a:off x="646408" y="3130293"/>
              <a:ext cx="17696" cy="48777"/>
            </a:xfrm>
            <a:custGeom>
              <a:rect b="b" l="l" r="r" t="t"/>
              <a:pathLst>
                <a:path extrusionOk="0" h="1312" w="476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 flipH="1">
              <a:off x="592873" y="3103005"/>
              <a:ext cx="37512" cy="66957"/>
            </a:xfrm>
            <a:custGeom>
              <a:rect b="b" l="l" r="r" t="t"/>
              <a:pathLst>
                <a:path extrusionOk="0" h="1801" w="1009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 flipH="1">
              <a:off x="710131" y="3100328"/>
              <a:ext cx="17176" cy="76586"/>
            </a:xfrm>
            <a:custGeom>
              <a:rect b="b" l="l" r="r" t="t"/>
              <a:pathLst>
                <a:path extrusionOk="0" h="2060" w="462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rect b="b" l="l" r="r" t="t"/>
              <a:pathLst>
                <a:path extrusionOk="0" h="26888" w="16145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 flipH="1">
              <a:off x="557517" y="1839304"/>
              <a:ext cx="36471" cy="17845"/>
            </a:xfrm>
            <a:custGeom>
              <a:rect b="b" l="l" r="r" t="t"/>
              <a:pathLst>
                <a:path extrusionOk="0" h="480" w="981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 flipH="1">
              <a:off x="569860" y="1872653"/>
              <a:ext cx="23571" cy="23571"/>
            </a:xfrm>
            <a:custGeom>
              <a:rect b="b" l="l" r="r" t="t"/>
              <a:pathLst>
                <a:path extrusionOk="0" h="634" w="634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 flipH="1">
              <a:off x="563949" y="1933661"/>
              <a:ext cx="43423" cy="21042"/>
            </a:xfrm>
            <a:custGeom>
              <a:rect b="b" l="l" r="r" t="t"/>
              <a:pathLst>
                <a:path extrusionOk="0" h="566" w="1168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 flipH="1">
              <a:off x="1921745" y="1772162"/>
              <a:ext cx="36434" cy="15391"/>
            </a:xfrm>
            <a:custGeom>
              <a:rect b="b" l="l" r="r" t="t"/>
              <a:pathLst>
                <a:path extrusionOk="0" h="414" w="98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 flipH="1">
              <a:off x="1928177" y="1812128"/>
              <a:ext cx="23571" cy="23794"/>
            </a:xfrm>
            <a:custGeom>
              <a:rect b="b" l="l" r="r" t="t"/>
              <a:pathLst>
                <a:path extrusionOk="0" h="640" w="634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 flipH="1">
              <a:off x="1922823" y="1880125"/>
              <a:ext cx="43386" cy="21042"/>
            </a:xfrm>
            <a:custGeom>
              <a:rect b="b" l="l" r="r" t="t"/>
              <a:pathLst>
                <a:path extrusionOk="0" h="566" w="1167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 flipH="1">
              <a:off x="3153176" y="1805696"/>
              <a:ext cx="23571" cy="23608"/>
            </a:xfrm>
            <a:custGeom>
              <a:rect b="b" l="l" r="r" t="t"/>
              <a:pathLst>
                <a:path extrusionOk="0" h="635" w="634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2"/>
          <p:cNvSpPr/>
          <p:nvPr/>
        </p:nvSpPr>
        <p:spPr>
          <a:xfrm>
            <a:off x="3448085" y="1576100"/>
            <a:ext cx="2914200" cy="641700"/>
          </a:xfrm>
          <a:prstGeom prst="wedgeRectCallout">
            <a:avLst>
              <a:gd fmla="val -54815" name="adj1"/>
              <a:gd fmla="val -1198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2"/>
          <p:cNvSpPr/>
          <p:nvPr/>
        </p:nvSpPr>
        <p:spPr>
          <a:xfrm>
            <a:off x="3448085" y="2631463"/>
            <a:ext cx="2914200" cy="641700"/>
          </a:xfrm>
          <a:prstGeom prst="wedgeRectCallout">
            <a:avLst>
              <a:gd fmla="val -54995" name="adj1"/>
              <a:gd fmla="val -22187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2"/>
          <p:cNvSpPr/>
          <p:nvPr/>
        </p:nvSpPr>
        <p:spPr>
          <a:xfrm flipH="1" rot="10800000">
            <a:off x="3448085" y="3685400"/>
            <a:ext cx="2914200" cy="641700"/>
          </a:xfrm>
          <a:prstGeom prst="wedgeRectCallout">
            <a:avLst>
              <a:gd fmla="val -54973" name="adj1"/>
              <a:gd fmla="val 31007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/>
          </a:p>
        </p:txBody>
      </p:sp>
      <p:sp>
        <p:nvSpPr>
          <p:cNvPr id="586" name="Google Shape;586;p42"/>
          <p:cNvSpPr txBox="1"/>
          <p:nvPr>
            <p:ph idx="1" type="subTitle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Option to choose preferred language</a:t>
            </a:r>
            <a:endParaRPr/>
          </a:p>
        </p:txBody>
      </p:sp>
      <p:sp>
        <p:nvSpPr>
          <p:cNvPr id="587" name="Google Shape;587;p42"/>
          <p:cNvSpPr txBox="1"/>
          <p:nvPr>
            <p:ph idx="2" type="subTitle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</a:t>
            </a:r>
            <a:endParaRPr/>
          </a:p>
        </p:txBody>
      </p:sp>
      <p:sp>
        <p:nvSpPr>
          <p:cNvPr id="588" name="Google Shape;588;p42"/>
          <p:cNvSpPr txBox="1"/>
          <p:nvPr>
            <p:ph idx="3" type="subTitle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Finding a healthcare provider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Video Demo</a:t>
            </a:r>
            <a:endParaRPr/>
          </a:p>
        </p:txBody>
      </p:sp>
      <p:sp>
        <p:nvSpPr>
          <p:cNvPr id="589" name="Google Shape;589;p42"/>
          <p:cNvSpPr txBox="1"/>
          <p:nvPr>
            <p:ph idx="4" type="subTitle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</a:t>
            </a:r>
            <a:r>
              <a:rPr lang="en"/>
              <a:t> </a:t>
            </a:r>
            <a:r>
              <a:rPr lang="en"/>
              <a:t>Advanced</a:t>
            </a:r>
            <a:r>
              <a:rPr lang="en"/>
              <a:t> Filters </a:t>
            </a:r>
            <a:endParaRPr/>
          </a:p>
        </p:txBody>
      </p:sp>
      <p:sp>
        <p:nvSpPr>
          <p:cNvPr id="590" name="Google Shape;590;p42"/>
          <p:cNvSpPr txBox="1"/>
          <p:nvPr>
            <p:ph idx="5" type="subTitle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Personalize Page</a:t>
            </a:r>
            <a:endParaRPr/>
          </a:p>
        </p:txBody>
      </p:sp>
      <p:sp>
        <p:nvSpPr>
          <p:cNvPr id="591" name="Google Shape;591;p42"/>
          <p:cNvSpPr txBox="1"/>
          <p:nvPr>
            <p:ph idx="6" type="subTitle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Personalization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 txBox="1"/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394" name="Google Shape;394;p34"/>
          <p:cNvSpPr txBox="1"/>
          <p:nvPr>
            <p:ph idx="1" type="body"/>
          </p:nvPr>
        </p:nvSpPr>
        <p:spPr>
          <a:xfrm>
            <a:off x="720000" y="2667600"/>
            <a:ext cx="3136500" cy="20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UHS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No real Filters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Complex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Limited dates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Zocdoc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Better Filters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Limited availability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Reviews of doctors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Lack of diversity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4"/>
          <p:cNvGrpSpPr/>
          <p:nvPr/>
        </p:nvGrpSpPr>
        <p:grpSpPr>
          <a:xfrm>
            <a:off x="5247496" y="678574"/>
            <a:ext cx="3682737" cy="4188102"/>
            <a:chOff x="5247496" y="678574"/>
            <a:chExt cx="3682737" cy="4188102"/>
          </a:xfrm>
        </p:grpSpPr>
        <p:sp>
          <p:nvSpPr>
            <p:cNvPr id="396" name="Google Shape;396;p34"/>
            <p:cNvSpPr/>
            <p:nvPr/>
          </p:nvSpPr>
          <p:spPr>
            <a:xfrm>
              <a:off x="7299561" y="765718"/>
              <a:ext cx="123745" cy="123745"/>
            </a:xfrm>
            <a:custGeom>
              <a:rect b="b" l="l" r="r" t="t"/>
              <a:pathLst>
                <a:path extrusionOk="0" h="3861" w="3861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6798876" y="765718"/>
              <a:ext cx="124258" cy="123745"/>
            </a:xfrm>
            <a:custGeom>
              <a:rect b="b" l="l" r="r" t="t"/>
              <a:pathLst>
                <a:path extrusionOk="0" h="3861" w="3877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7084281" y="678574"/>
              <a:ext cx="66440" cy="4168263"/>
            </a:xfrm>
            <a:custGeom>
              <a:rect b="b" l="l" r="r" t="t"/>
              <a:pathLst>
                <a:path extrusionOk="0" h="130055" w="2073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6847592" y="741071"/>
              <a:ext cx="527511" cy="49293"/>
            </a:xfrm>
            <a:custGeom>
              <a:rect b="b" l="l" r="r" t="t"/>
              <a:pathLst>
                <a:path extrusionOk="0" h="1538" w="16459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7299561" y="2580004"/>
              <a:ext cx="123745" cy="123745"/>
            </a:xfrm>
            <a:custGeom>
              <a:rect b="b" l="l" r="r" t="t"/>
              <a:pathLst>
                <a:path extrusionOk="0" h="3861" w="3861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798876" y="2580004"/>
              <a:ext cx="124258" cy="123745"/>
            </a:xfrm>
            <a:custGeom>
              <a:rect b="b" l="l" r="r" t="t"/>
              <a:pathLst>
                <a:path extrusionOk="0" h="3861" w="3877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847592" y="2555902"/>
              <a:ext cx="527511" cy="48780"/>
            </a:xfrm>
            <a:custGeom>
              <a:rect b="b" l="l" r="r" t="t"/>
              <a:pathLst>
                <a:path extrusionOk="0" h="1522" w="16459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6633562" y="4800749"/>
              <a:ext cx="971820" cy="65927"/>
            </a:xfrm>
            <a:custGeom>
              <a:rect b="b" l="l" r="r" t="t"/>
              <a:pathLst>
                <a:path extrusionOk="0" h="2057" w="30322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970760" y="2007559"/>
              <a:ext cx="139802" cy="159609"/>
            </a:xfrm>
            <a:custGeom>
              <a:rect b="b" l="l" r="r" t="t"/>
              <a:pathLst>
                <a:path extrusionOk="0" h="4980" w="4362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6991112" y="1947786"/>
              <a:ext cx="110348" cy="102015"/>
            </a:xfrm>
            <a:custGeom>
              <a:rect b="b" l="l" r="r" t="t"/>
              <a:pathLst>
                <a:path extrusionOk="0" h="3183" w="3443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946146" y="1956279"/>
              <a:ext cx="69645" cy="94676"/>
            </a:xfrm>
            <a:custGeom>
              <a:rect b="b" l="l" r="r" t="t"/>
              <a:pathLst>
                <a:path extrusionOk="0" h="2954" w="2173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7043610" y="2053070"/>
              <a:ext cx="529242" cy="499435"/>
            </a:xfrm>
            <a:custGeom>
              <a:rect b="b" l="l" r="r" t="t"/>
              <a:pathLst>
                <a:path extrusionOk="0" h="15583" w="16513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953646" y="1994707"/>
              <a:ext cx="125315" cy="122175"/>
            </a:xfrm>
            <a:custGeom>
              <a:rect b="b" l="l" r="r" t="t"/>
              <a:pathLst>
                <a:path extrusionOk="0" h="3812" w="391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6988452" y="2007559"/>
              <a:ext cx="85157" cy="57337"/>
            </a:xfrm>
            <a:custGeom>
              <a:rect b="b" l="l" r="r" t="t"/>
              <a:pathLst>
                <a:path extrusionOk="0" h="1789" w="2657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7017906" y="2063775"/>
              <a:ext cx="49838" cy="19999"/>
            </a:xfrm>
            <a:custGeom>
              <a:rect b="b" l="l" r="r" t="t"/>
              <a:pathLst>
                <a:path extrusionOk="0" h="624" w="1555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759775" y="1304959"/>
              <a:ext cx="648532" cy="2417339"/>
            </a:xfrm>
            <a:custGeom>
              <a:rect b="b" l="l" r="r" t="t"/>
              <a:pathLst>
                <a:path extrusionOk="0" h="75424" w="20235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7346162" y="829850"/>
              <a:ext cx="41280" cy="110476"/>
            </a:xfrm>
            <a:custGeom>
              <a:rect b="b" l="l" r="r" t="t"/>
              <a:pathLst>
                <a:path extrusionOk="0" h="3447" w="1288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7207994" y="909238"/>
              <a:ext cx="318128" cy="420400"/>
            </a:xfrm>
            <a:custGeom>
              <a:rect b="b" l="l" r="r" t="t"/>
              <a:pathLst>
                <a:path extrusionOk="0" h="13117" w="9926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7269594" y="969748"/>
              <a:ext cx="194960" cy="303674"/>
            </a:xfrm>
            <a:custGeom>
              <a:rect b="b" l="l" r="r" t="t"/>
              <a:pathLst>
                <a:path extrusionOk="0" h="9475" w="6083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7297446" y="1117018"/>
              <a:ext cx="142462" cy="28396"/>
            </a:xfrm>
            <a:custGeom>
              <a:rect b="b" l="l" r="r" t="t"/>
              <a:pathLst>
                <a:path extrusionOk="0" h="886" w="4445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7302253" y="1117018"/>
              <a:ext cx="132847" cy="28396"/>
            </a:xfrm>
            <a:custGeom>
              <a:rect b="b" l="l" r="r" t="t"/>
              <a:pathLst>
                <a:path extrusionOk="0" h="886" w="4145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7297446" y="1163586"/>
              <a:ext cx="142462" cy="28428"/>
            </a:xfrm>
            <a:custGeom>
              <a:rect b="b" l="l" r="r" t="t"/>
              <a:pathLst>
                <a:path extrusionOk="0" h="887" w="4445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7302253" y="1163586"/>
              <a:ext cx="132847" cy="28428"/>
            </a:xfrm>
            <a:custGeom>
              <a:rect b="b" l="l" r="r" t="t"/>
              <a:pathLst>
                <a:path extrusionOk="0" h="887" w="4145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7297446" y="1209642"/>
              <a:ext cx="142462" cy="28428"/>
            </a:xfrm>
            <a:custGeom>
              <a:rect b="b" l="l" r="r" t="t"/>
              <a:pathLst>
                <a:path extrusionOk="0" h="887" w="4445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7302253" y="1209642"/>
              <a:ext cx="132847" cy="28428"/>
            </a:xfrm>
            <a:custGeom>
              <a:rect b="b" l="l" r="r" t="t"/>
              <a:pathLst>
                <a:path extrusionOk="0" h="887" w="4145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7744031" y="1376078"/>
              <a:ext cx="1186203" cy="1043612"/>
            </a:xfrm>
            <a:custGeom>
              <a:rect b="b" l="l" r="r" t="t"/>
              <a:pathLst>
                <a:path extrusionOk="0" h="32562" w="37011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7806176" y="1452229"/>
              <a:ext cx="861664" cy="841441"/>
            </a:xfrm>
            <a:custGeom>
              <a:rect b="b" l="l" r="r" t="t"/>
              <a:pathLst>
                <a:path extrusionOk="0" h="26254" w="26885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7363309" y="4662613"/>
              <a:ext cx="539273" cy="184768"/>
            </a:xfrm>
            <a:custGeom>
              <a:rect b="b" l="l" r="r" t="t"/>
              <a:pathLst>
                <a:path extrusionOk="0" h="5765" w="16826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7337060" y="4720976"/>
              <a:ext cx="638372" cy="145154"/>
            </a:xfrm>
            <a:custGeom>
              <a:rect b="b" l="l" r="r" t="t"/>
              <a:pathLst>
                <a:path extrusionOk="0" h="4529" w="19918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7392218" y="2840795"/>
              <a:ext cx="534466" cy="1948223"/>
            </a:xfrm>
            <a:custGeom>
              <a:rect b="b" l="l" r="r" t="t"/>
              <a:pathLst>
                <a:path extrusionOk="0" h="60787" w="16676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8034307" y="4578546"/>
              <a:ext cx="523216" cy="260278"/>
            </a:xfrm>
            <a:custGeom>
              <a:rect b="b" l="l" r="r" t="t"/>
              <a:pathLst>
                <a:path extrusionOk="0" h="8121" w="16325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8014469" y="4650658"/>
              <a:ext cx="611065" cy="212780"/>
            </a:xfrm>
            <a:custGeom>
              <a:rect b="b" l="l" r="r" t="t"/>
              <a:pathLst>
                <a:path extrusionOk="0" h="6639" w="19066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7671758" y="2891145"/>
              <a:ext cx="873971" cy="1734001"/>
            </a:xfrm>
            <a:custGeom>
              <a:rect b="b" l="l" r="r" t="t"/>
              <a:pathLst>
                <a:path extrusionOk="0" h="54103" w="27269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7359014" y="1837790"/>
              <a:ext cx="932367" cy="1071592"/>
            </a:xfrm>
            <a:custGeom>
              <a:rect b="b" l="l" r="r" t="t"/>
              <a:pathLst>
                <a:path extrusionOk="0" h="33435" w="29091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7791176" y="2640514"/>
              <a:ext cx="176211" cy="196691"/>
            </a:xfrm>
            <a:custGeom>
              <a:rect b="b" l="l" r="r" t="t"/>
              <a:pathLst>
                <a:path extrusionOk="0" h="6137" w="5498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7445228" y="2642662"/>
              <a:ext cx="176756" cy="196691"/>
            </a:xfrm>
            <a:custGeom>
              <a:rect b="b" l="l" r="r" t="t"/>
              <a:pathLst>
                <a:path extrusionOk="0" h="6137" w="5515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7760633" y="1837790"/>
              <a:ext cx="322968" cy="240888"/>
            </a:xfrm>
            <a:custGeom>
              <a:rect b="b" l="l" r="r" t="t"/>
              <a:pathLst>
                <a:path extrusionOk="0" h="7516" w="10077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7770824" y="1452229"/>
              <a:ext cx="330435" cy="591771"/>
            </a:xfrm>
            <a:custGeom>
              <a:rect b="b" l="l" r="r" t="t"/>
              <a:pathLst>
                <a:path extrusionOk="0" h="18464" w="1031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7794926" y="1619305"/>
              <a:ext cx="266175" cy="424695"/>
            </a:xfrm>
            <a:custGeom>
              <a:rect b="b" l="l" r="r" t="t"/>
              <a:pathLst>
                <a:path extrusionOk="0" h="13251" w="8305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8021968" y="1570750"/>
              <a:ext cx="49293" cy="58587"/>
            </a:xfrm>
            <a:custGeom>
              <a:rect b="b" l="l" r="r" t="t"/>
              <a:pathLst>
                <a:path extrusionOk="0" h="1828" w="1538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7828643" y="1511104"/>
              <a:ext cx="44582" cy="27916"/>
            </a:xfrm>
            <a:custGeom>
              <a:rect b="b" l="l" r="r" t="t"/>
              <a:pathLst>
                <a:path extrusionOk="0" h="871" w="1391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7826527" y="1543603"/>
              <a:ext cx="26249" cy="26153"/>
            </a:xfrm>
            <a:custGeom>
              <a:rect b="b" l="l" r="r" t="t"/>
              <a:pathLst>
                <a:path extrusionOk="0" h="816" w="819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7805086" y="1639112"/>
              <a:ext cx="63779" cy="23204"/>
            </a:xfrm>
            <a:custGeom>
              <a:rect b="b" l="l" r="r" t="t"/>
              <a:pathLst>
                <a:path extrusionOk="0" h="724" w="199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7400326" y="1387391"/>
              <a:ext cx="104387" cy="148936"/>
            </a:xfrm>
            <a:custGeom>
              <a:rect b="b" l="l" r="r" t="t"/>
              <a:pathLst>
                <a:path extrusionOk="0" h="4647" w="3257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7336002" y="1412326"/>
              <a:ext cx="168166" cy="161211"/>
            </a:xfrm>
            <a:custGeom>
              <a:rect b="b" l="l" r="r" t="t"/>
              <a:pathLst>
                <a:path extrusionOk="0" h="5030" w="5247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7336002" y="1427069"/>
              <a:ext cx="81407" cy="23044"/>
            </a:xfrm>
            <a:custGeom>
              <a:rect b="b" l="l" r="r" t="t"/>
              <a:pathLst>
                <a:path extrusionOk="0" h="719" w="254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7372924" y="1461876"/>
              <a:ext cx="49325" cy="13942"/>
            </a:xfrm>
            <a:custGeom>
              <a:rect b="b" l="l" r="r" t="t"/>
              <a:pathLst>
                <a:path extrusionOk="0" h="435" w="1539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7371866" y="1486522"/>
              <a:ext cx="40191" cy="9647"/>
            </a:xfrm>
            <a:custGeom>
              <a:rect b="b" l="l" r="r" t="t"/>
              <a:pathLst>
                <a:path extrusionOk="0" h="301" w="1254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7368116" y="1516938"/>
              <a:ext cx="902368" cy="697889"/>
            </a:xfrm>
            <a:custGeom>
              <a:rect b="b" l="l" r="r" t="t"/>
              <a:pathLst>
                <a:path extrusionOk="0" h="21775" w="28155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5832280" y="2001758"/>
              <a:ext cx="947879" cy="442386"/>
            </a:xfrm>
            <a:custGeom>
              <a:rect b="b" l="l" r="r" t="t"/>
              <a:pathLst>
                <a:path extrusionOk="0" h="13803" w="29575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6669811" y="2062172"/>
              <a:ext cx="43941" cy="44485"/>
            </a:xfrm>
            <a:custGeom>
              <a:rect b="b" l="l" r="r" t="t"/>
              <a:pathLst>
                <a:path extrusionOk="0" h="1388" w="1371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608756" y="2041051"/>
              <a:ext cx="98586" cy="110925"/>
            </a:xfrm>
            <a:custGeom>
              <a:rect b="b" l="l" r="r" t="t"/>
              <a:pathLst>
                <a:path extrusionOk="0" h="3461" w="3076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5743245" y="1959260"/>
              <a:ext cx="499788" cy="496551"/>
            </a:xfrm>
            <a:custGeom>
              <a:rect b="b" l="l" r="r" t="t"/>
              <a:pathLst>
                <a:path extrusionOk="0" h="15493" w="15594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693400" y="1997912"/>
              <a:ext cx="66408" cy="77721"/>
            </a:xfrm>
            <a:custGeom>
              <a:rect b="b" l="l" r="r" t="t"/>
              <a:pathLst>
                <a:path extrusionOk="0" h="2425" w="2072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6706220" y="1988810"/>
              <a:ext cx="61632" cy="32691"/>
            </a:xfrm>
            <a:custGeom>
              <a:rect b="b" l="l" r="r" t="t"/>
              <a:pathLst>
                <a:path extrusionOk="0" h="1020" w="1923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704072" y="2031116"/>
              <a:ext cx="35928" cy="35800"/>
            </a:xfrm>
            <a:custGeom>
              <a:rect b="b" l="l" r="r" t="t"/>
              <a:pathLst>
                <a:path extrusionOk="0" h="1117" w="1121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5872984" y="4672773"/>
              <a:ext cx="508217" cy="193903"/>
            </a:xfrm>
            <a:custGeom>
              <a:rect b="b" l="l" r="r" t="t"/>
              <a:pathLst>
                <a:path extrusionOk="0" h="6050" w="15857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5876734" y="4762224"/>
              <a:ext cx="504467" cy="104451"/>
            </a:xfrm>
            <a:custGeom>
              <a:rect b="b" l="l" r="r" t="t"/>
              <a:pathLst>
                <a:path extrusionOk="0" h="3259" w="1574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5678056" y="2978418"/>
              <a:ext cx="459501" cy="1762397"/>
            </a:xfrm>
            <a:custGeom>
              <a:rect b="b" l="l" r="r" t="t"/>
              <a:pathLst>
                <a:path extrusionOk="0" h="54989" w="14337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5678056" y="2978418"/>
              <a:ext cx="414503" cy="309026"/>
            </a:xfrm>
            <a:custGeom>
              <a:rect b="b" l="l" r="r" t="t"/>
              <a:pathLst>
                <a:path extrusionOk="0" h="9642" w="12933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5382971" y="4672773"/>
              <a:ext cx="500749" cy="193903"/>
            </a:xfrm>
            <a:custGeom>
              <a:rect b="b" l="l" r="r" t="t"/>
              <a:pathLst>
                <a:path extrusionOk="0" h="6050" w="15624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382971" y="4762224"/>
              <a:ext cx="500749" cy="104451"/>
            </a:xfrm>
            <a:custGeom>
              <a:rect b="b" l="l" r="r" t="t"/>
              <a:pathLst>
                <a:path extrusionOk="0" h="3259" w="15624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327300" y="2978418"/>
              <a:ext cx="395241" cy="1762397"/>
            </a:xfrm>
            <a:custGeom>
              <a:rect b="b" l="l" r="r" t="t"/>
              <a:pathLst>
                <a:path extrusionOk="0" h="54989" w="12332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5327300" y="2978418"/>
              <a:ext cx="395241" cy="309026"/>
            </a:xfrm>
            <a:custGeom>
              <a:rect b="b" l="l" r="r" t="t"/>
              <a:pathLst>
                <a:path extrusionOk="0" h="9642" w="12332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5278552" y="1926697"/>
              <a:ext cx="829005" cy="1100501"/>
            </a:xfrm>
            <a:custGeom>
              <a:rect b="b" l="l" r="r" t="t"/>
              <a:pathLst>
                <a:path extrusionOk="0" h="34337" w="25866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5526491" y="1926697"/>
              <a:ext cx="329923" cy="234574"/>
            </a:xfrm>
            <a:custGeom>
              <a:rect b="b" l="l" r="r" t="t"/>
              <a:pathLst>
                <a:path extrusionOk="0" h="7319" w="10294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6086180" y="1928780"/>
              <a:ext cx="49998" cy="160891"/>
            </a:xfrm>
            <a:custGeom>
              <a:rect b="b" l="l" r="r" t="t"/>
              <a:pathLst>
                <a:path extrusionOk="0" h="5020" w="156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6109128" y="1874648"/>
              <a:ext cx="64837" cy="181147"/>
            </a:xfrm>
            <a:custGeom>
              <a:rect b="b" l="l" r="r" t="t"/>
              <a:pathLst>
                <a:path extrusionOk="0" h="5652" w="2023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138037" y="1851187"/>
              <a:ext cx="46633" cy="158551"/>
            </a:xfrm>
            <a:custGeom>
              <a:rect b="b" l="l" r="r" t="t"/>
              <a:pathLst>
                <a:path extrusionOk="0" h="4947" w="1455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086629" y="1940799"/>
              <a:ext cx="159096" cy="211370"/>
            </a:xfrm>
            <a:custGeom>
              <a:rect b="b" l="l" r="r" t="t"/>
              <a:pathLst>
                <a:path extrusionOk="0" h="6595" w="4964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155729" y="1946536"/>
              <a:ext cx="47146" cy="51953"/>
            </a:xfrm>
            <a:custGeom>
              <a:rect b="b" l="l" r="r" t="t"/>
              <a:pathLst>
                <a:path extrusionOk="0" h="1621" w="1471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6189445" y="1957753"/>
              <a:ext cx="32178" cy="37531"/>
            </a:xfrm>
            <a:custGeom>
              <a:rect b="b" l="l" r="r" t="t"/>
              <a:pathLst>
                <a:path extrusionOk="0" h="1171" w="1004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218387" y="1977047"/>
              <a:ext cx="27339" cy="66408"/>
            </a:xfrm>
            <a:custGeom>
              <a:rect b="b" l="l" r="r" t="t"/>
              <a:pathLst>
                <a:path extrusionOk="0" h="2072" w="853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138037" y="1822278"/>
              <a:ext cx="41825" cy="40223"/>
            </a:xfrm>
            <a:custGeom>
              <a:rect b="b" l="l" r="r" t="t"/>
              <a:pathLst>
                <a:path extrusionOk="0" h="1255" w="1305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149832" y="1728019"/>
              <a:ext cx="10737" cy="104739"/>
            </a:xfrm>
            <a:custGeom>
              <a:rect b="b" l="l" r="r" t="t"/>
              <a:pathLst>
                <a:path extrusionOk="0" h="3268" w="335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5542035" y="2055762"/>
              <a:ext cx="621738" cy="437515"/>
            </a:xfrm>
            <a:custGeom>
              <a:rect b="b" l="l" r="r" t="t"/>
              <a:pathLst>
                <a:path extrusionOk="0" h="13651" w="19399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5247496" y="1992592"/>
              <a:ext cx="491647" cy="500172"/>
            </a:xfrm>
            <a:custGeom>
              <a:rect b="b" l="l" r="r" t="t"/>
              <a:pathLst>
                <a:path extrusionOk="0" h="15606" w="1534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5431719" y="1392936"/>
              <a:ext cx="579464" cy="510653"/>
            </a:xfrm>
            <a:custGeom>
              <a:rect b="b" l="l" r="r" t="t"/>
              <a:pathLst>
                <a:path extrusionOk="0" h="15933" w="1808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5550593" y="1541648"/>
              <a:ext cx="348640" cy="581611"/>
            </a:xfrm>
            <a:custGeom>
              <a:rect b="b" l="l" r="r" t="t"/>
              <a:pathLst>
                <a:path extrusionOk="0" h="18147" w="10878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5550593" y="1668566"/>
              <a:ext cx="271015" cy="454693"/>
            </a:xfrm>
            <a:custGeom>
              <a:rect b="b" l="l" r="r" t="t"/>
              <a:pathLst>
                <a:path extrusionOk="0" h="14187" w="8456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5609501" y="1610684"/>
              <a:ext cx="38043" cy="61664"/>
            </a:xfrm>
            <a:custGeom>
              <a:rect b="b" l="l" r="r" t="t"/>
              <a:pathLst>
                <a:path extrusionOk="0" h="1924" w="1187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5825325" y="1632157"/>
              <a:ext cx="27851" cy="27339"/>
            </a:xfrm>
            <a:custGeom>
              <a:rect b="b" l="l" r="r" t="t"/>
              <a:pathLst>
                <a:path extrusionOk="0" h="853" w="869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5807121" y="1718372"/>
              <a:ext cx="56248" cy="26537"/>
            </a:xfrm>
            <a:custGeom>
              <a:rect b="b" l="l" r="r" t="t"/>
              <a:pathLst>
                <a:path extrusionOk="0" h="828" w="1755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5811928" y="1604851"/>
              <a:ext cx="43941" cy="21441"/>
            </a:xfrm>
            <a:custGeom>
              <a:rect b="b" l="l" r="r" t="t"/>
              <a:pathLst>
                <a:path extrusionOk="0" h="669" w="1371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35"/>
          <p:cNvGrpSpPr/>
          <p:nvPr/>
        </p:nvGrpSpPr>
        <p:grpSpPr>
          <a:xfrm>
            <a:off x="2772125" y="289957"/>
            <a:ext cx="3893582" cy="4990859"/>
            <a:chOff x="2772125" y="289957"/>
            <a:chExt cx="3893582" cy="4990859"/>
          </a:xfrm>
        </p:grpSpPr>
        <p:grpSp>
          <p:nvGrpSpPr>
            <p:cNvPr id="485" name="Google Shape;485;p35"/>
            <p:cNvGrpSpPr/>
            <p:nvPr/>
          </p:nvGrpSpPr>
          <p:grpSpPr>
            <a:xfrm>
              <a:off x="2772125" y="289957"/>
              <a:ext cx="3489773" cy="4321192"/>
              <a:chOff x="2772125" y="289957"/>
              <a:chExt cx="3489773" cy="4321192"/>
            </a:xfrm>
          </p:grpSpPr>
          <p:grpSp>
            <p:nvGrpSpPr>
              <p:cNvPr id="486" name="Google Shape;486;p35"/>
              <p:cNvGrpSpPr/>
              <p:nvPr/>
            </p:nvGrpSpPr>
            <p:grpSpPr>
              <a:xfrm>
                <a:off x="2772125" y="664600"/>
                <a:ext cx="3489773" cy="3946549"/>
                <a:chOff x="2772125" y="664600"/>
                <a:chExt cx="3489773" cy="3946549"/>
              </a:xfrm>
            </p:grpSpPr>
            <p:sp>
              <p:nvSpPr>
                <p:cNvPr id="487" name="Google Shape;487;p35"/>
                <p:cNvSpPr/>
                <p:nvPr/>
              </p:nvSpPr>
              <p:spPr>
                <a:xfrm>
                  <a:off x="2772125" y="664600"/>
                  <a:ext cx="3489773" cy="3946549"/>
                </a:xfrm>
                <a:custGeom>
                  <a:rect b="b" l="l" r="r" t="t"/>
                  <a:pathLst>
                    <a:path extrusionOk="0" h="180827" w="140816">
                      <a:moveTo>
                        <a:pt x="1790" y="0"/>
                      </a:moveTo>
                      <a:cubicBezTo>
                        <a:pt x="778" y="0"/>
                        <a:pt x="0" y="856"/>
                        <a:pt x="0" y="1868"/>
                      </a:cubicBezTo>
                      <a:lnTo>
                        <a:pt x="0" y="179036"/>
                      </a:lnTo>
                      <a:cubicBezTo>
                        <a:pt x="0" y="180048"/>
                        <a:pt x="778" y="180826"/>
                        <a:pt x="1790" y="180826"/>
                      </a:cubicBezTo>
                      <a:lnTo>
                        <a:pt x="139025" y="180826"/>
                      </a:lnTo>
                      <a:cubicBezTo>
                        <a:pt x="140037" y="180826"/>
                        <a:pt x="140816" y="180048"/>
                        <a:pt x="140816" y="179036"/>
                      </a:cubicBezTo>
                      <a:lnTo>
                        <a:pt x="140816" y="1868"/>
                      </a:lnTo>
                      <a:cubicBezTo>
                        <a:pt x="140816" y="856"/>
                        <a:pt x="140037" y="0"/>
                        <a:pt x="139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35"/>
                <p:cNvSpPr/>
                <p:nvPr/>
              </p:nvSpPr>
              <p:spPr>
                <a:xfrm>
                  <a:off x="3042180" y="914319"/>
                  <a:ext cx="2949638" cy="3448787"/>
                </a:xfrm>
                <a:custGeom>
                  <a:rect b="b" l="l" r="r" t="t"/>
                  <a:pathLst>
                    <a:path extrusionOk="0" h="158020" w="119021">
                      <a:moveTo>
                        <a:pt x="1" y="1"/>
                      </a:moveTo>
                      <a:lnTo>
                        <a:pt x="1" y="158020"/>
                      </a:lnTo>
                      <a:lnTo>
                        <a:pt x="119021" y="158020"/>
                      </a:lnTo>
                      <a:lnTo>
                        <a:pt x="1190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89" name="Google Shape;489;p35"/>
              <p:cNvSpPr/>
              <p:nvPr/>
            </p:nvSpPr>
            <p:spPr>
              <a:xfrm>
                <a:off x="3746327" y="289957"/>
                <a:ext cx="1541372" cy="488067"/>
              </a:xfrm>
              <a:custGeom>
                <a:rect b="b" l="l" r="r" t="t"/>
                <a:pathLst>
                  <a:path extrusionOk="0" h="19694" w="62196">
                    <a:moveTo>
                      <a:pt x="31115" y="3929"/>
                    </a:moveTo>
                    <a:cubicBezTo>
                      <a:pt x="33197" y="3929"/>
                      <a:pt x="35185" y="5547"/>
                      <a:pt x="35185" y="8018"/>
                    </a:cubicBezTo>
                    <a:cubicBezTo>
                      <a:pt x="35185" y="10275"/>
                      <a:pt x="33394" y="12143"/>
                      <a:pt x="31137" y="12143"/>
                    </a:cubicBezTo>
                    <a:cubicBezTo>
                      <a:pt x="27478" y="12143"/>
                      <a:pt x="25610" y="7706"/>
                      <a:pt x="28257" y="5138"/>
                    </a:cubicBezTo>
                    <a:cubicBezTo>
                      <a:pt x="29091" y="4303"/>
                      <a:pt x="30114" y="3929"/>
                      <a:pt x="31115" y="3929"/>
                    </a:cubicBezTo>
                    <a:close/>
                    <a:moveTo>
                      <a:pt x="31137" y="0"/>
                    </a:moveTo>
                    <a:cubicBezTo>
                      <a:pt x="26544" y="0"/>
                      <a:pt x="22808" y="3736"/>
                      <a:pt x="22808" y="8329"/>
                    </a:cubicBezTo>
                    <a:cubicBezTo>
                      <a:pt x="22808" y="8796"/>
                      <a:pt x="22808" y="9185"/>
                      <a:pt x="22886" y="9652"/>
                    </a:cubicBezTo>
                    <a:lnTo>
                      <a:pt x="1557" y="9652"/>
                    </a:lnTo>
                    <a:cubicBezTo>
                      <a:pt x="701" y="9652"/>
                      <a:pt x="0" y="10353"/>
                      <a:pt x="0" y="11209"/>
                    </a:cubicBezTo>
                    <a:lnTo>
                      <a:pt x="0" y="18059"/>
                    </a:lnTo>
                    <a:cubicBezTo>
                      <a:pt x="0" y="18916"/>
                      <a:pt x="701" y="19616"/>
                      <a:pt x="1557" y="19694"/>
                    </a:cubicBezTo>
                    <a:lnTo>
                      <a:pt x="60639" y="19694"/>
                    </a:lnTo>
                    <a:cubicBezTo>
                      <a:pt x="61495" y="19616"/>
                      <a:pt x="62196" y="18916"/>
                      <a:pt x="62196" y="18059"/>
                    </a:cubicBezTo>
                    <a:lnTo>
                      <a:pt x="62196" y="11209"/>
                    </a:lnTo>
                    <a:cubicBezTo>
                      <a:pt x="62196" y="10353"/>
                      <a:pt x="61495" y="9652"/>
                      <a:pt x="60639" y="9652"/>
                    </a:cubicBezTo>
                    <a:lnTo>
                      <a:pt x="39310" y="9652"/>
                    </a:lnTo>
                    <a:cubicBezTo>
                      <a:pt x="39388" y="9185"/>
                      <a:pt x="39388" y="8796"/>
                      <a:pt x="39466" y="8329"/>
                    </a:cubicBezTo>
                    <a:cubicBezTo>
                      <a:pt x="39466" y="3736"/>
                      <a:pt x="35729" y="0"/>
                      <a:pt x="311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0" name="Google Shape;490;p35"/>
            <p:cNvGrpSpPr/>
            <p:nvPr/>
          </p:nvGrpSpPr>
          <p:grpSpPr>
            <a:xfrm>
              <a:off x="4612307" y="3076644"/>
              <a:ext cx="2053401" cy="2204172"/>
              <a:chOff x="4612307" y="3076644"/>
              <a:chExt cx="2053401" cy="2204172"/>
            </a:xfrm>
          </p:grpSpPr>
          <p:sp>
            <p:nvSpPr>
              <p:cNvPr id="491" name="Google Shape;491;p35"/>
              <p:cNvSpPr/>
              <p:nvPr/>
            </p:nvSpPr>
            <p:spPr>
              <a:xfrm rot="1751529">
                <a:off x="5034588" y="3186841"/>
                <a:ext cx="968457" cy="1983779"/>
              </a:xfrm>
              <a:custGeom>
                <a:rect b="b" l="l" r="r" t="t"/>
                <a:pathLst>
                  <a:path extrusionOk="0" h="80047" w="39078">
                    <a:moveTo>
                      <a:pt x="33799" y="1"/>
                    </a:moveTo>
                    <a:cubicBezTo>
                      <a:pt x="33120" y="1"/>
                      <a:pt x="32467" y="383"/>
                      <a:pt x="32227" y="1041"/>
                    </a:cubicBezTo>
                    <a:lnTo>
                      <a:pt x="312" y="76314"/>
                    </a:lnTo>
                    <a:cubicBezTo>
                      <a:pt x="1" y="77093"/>
                      <a:pt x="390" y="78105"/>
                      <a:pt x="1246" y="78494"/>
                    </a:cubicBezTo>
                    <a:lnTo>
                      <a:pt x="4671" y="79895"/>
                    </a:lnTo>
                    <a:cubicBezTo>
                      <a:pt x="4897" y="79998"/>
                      <a:pt x="5129" y="80046"/>
                      <a:pt x="5354" y="80046"/>
                    </a:cubicBezTo>
                    <a:cubicBezTo>
                      <a:pt x="5983" y="80046"/>
                      <a:pt x="6564" y="79669"/>
                      <a:pt x="6851" y="79039"/>
                    </a:cubicBezTo>
                    <a:lnTo>
                      <a:pt x="38688" y="3766"/>
                    </a:lnTo>
                    <a:cubicBezTo>
                      <a:pt x="39077" y="2910"/>
                      <a:pt x="38688" y="1976"/>
                      <a:pt x="37832" y="1586"/>
                    </a:cubicBezTo>
                    <a:lnTo>
                      <a:pt x="34407" y="107"/>
                    </a:lnTo>
                    <a:cubicBezTo>
                      <a:pt x="34209" y="35"/>
                      <a:pt x="34003" y="1"/>
                      <a:pt x="337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 rot="1751529">
                <a:off x="6020815" y="3222050"/>
                <a:ext cx="490028" cy="762637"/>
              </a:xfrm>
              <a:custGeom>
                <a:rect b="b" l="l" r="r" t="t"/>
                <a:pathLst>
                  <a:path extrusionOk="0" h="30773" w="19773">
                    <a:moveTo>
                      <a:pt x="12539" y="1"/>
                    </a:moveTo>
                    <a:cubicBezTo>
                      <a:pt x="11892" y="1"/>
                      <a:pt x="11284" y="378"/>
                      <a:pt x="11054" y="1008"/>
                    </a:cubicBezTo>
                    <a:lnTo>
                      <a:pt x="390" y="26229"/>
                    </a:lnTo>
                    <a:cubicBezTo>
                      <a:pt x="1" y="27085"/>
                      <a:pt x="390" y="28019"/>
                      <a:pt x="1246" y="28408"/>
                    </a:cubicBezTo>
                    <a:lnTo>
                      <a:pt x="6617" y="30666"/>
                    </a:lnTo>
                    <a:cubicBezTo>
                      <a:pt x="6797" y="30738"/>
                      <a:pt x="6990" y="30772"/>
                      <a:pt x="7183" y="30772"/>
                    </a:cubicBezTo>
                    <a:cubicBezTo>
                      <a:pt x="7826" y="30772"/>
                      <a:pt x="8480" y="30390"/>
                      <a:pt x="8719" y="29732"/>
                    </a:cubicBezTo>
                    <a:lnTo>
                      <a:pt x="19383" y="4589"/>
                    </a:lnTo>
                    <a:cubicBezTo>
                      <a:pt x="19773" y="3732"/>
                      <a:pt x="19383" y="2721"/>
                      <a:pt x="18527" y="2409"/>
                    </a:cubicBezTo>
                    <a:lnTo>
                      <a:pt x="13234" y="152"/>
                    </a:lnTo>
                    <a:cubicBezTo>
                      <a:pt x="13008" y="49"/>
                      <a:pt x="12771" y="1"/>
                      <a:pt x="12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3" name="Google Shape;493;p35"/>
            <p:cNvSpPr/>
            <p:nvPr/>
          </p:nvSpPr>
          <p:spPr>
            <a:xfrm>
              <a:off x="5050407" y="1130631"/>
              <a:ext cx="478426" cy="478426"/>
            </a:xfrm>
            <a:custGeom>
              <a:rect b="b" l="l" r="r" t="t"/>
              <a:pathLst>
                <a:path extrusionOk="0" h="19305" w="19305">
                  <a:moveTo>
                    <a:pt x="7551" y="0"/>
                  </a:moveTo>
                  <a:cubicBezTo>
                    <a:pt x="7084" y="0"/>
                    <a:pt x="6694" y="311"/>
                    <a:pt x="6694" y="778"/>
                  </a:cubicBezTo>
                  <a:lnTo>
                    <a:pt x="6694" y="6694"/>
                  </a:lnTo>
                  <a:lnTo>
                    <a:pt x="778" y="6694"/>
                  </a:lnTo>
                  <a:cubicBezTo>
                    <a:pt x="389" y="6694"/>
                    <a:pt x="0" y="7084"/>
                    <a:pt x="0" y="7551"/>
                  </a:cubicBezTo>
                  <a:lnTo>
                    <a:pt x="0" y="11754"/>
                  </a:lnTo>
                  <a:cubicBezTo>
                    <a:pt x="0" y="12221"/>
                    <a:pt x="389" y="12533"/>
                    <a:pt x="778" y="12533"/>
                  </a:cubicBezTo>
                  <a:lnTo>
                    <a:pt x="6694" y="12533"/>
                  </a:lnTo>
                  <a:lnTo>
                    <a:pt x="6694" y="18449"/>
                  </a:lnTo>
                  <a:cubicBezTo>
                    <a:pt x="6694" y="18916"/>
                    <a:pt x="7084" y="19305"/>
                    <a:pt x="7551" y="19305"/>
                  </a:cubicBezTo>
                  <a:lnTo>
                    <a:pt x="11754" y="19305"/>
                  </a:lnTo>
                  <a:cubicBezTo>
                    <a:pt x="12221" y="19305"/>
                    <a:pt x="12533" y="18916"/>
                    <a:pt x="12533" y="18449"/>
                  </a:cubicBezTo>
                  <a:lnTo>
                    <a:pt x="12533" y="12533"/>
                  </a:lnTo>
                  <a:lnTo>
                    <a:pt x="18449" y="12533"/>
                  </a:lnTo>
                  <a:cubicBezTo>
                    <a:pt x="18916" y="12533"/>
                    <a:pt x="19305" y="12221"/>
                    <a:pt x="19305" y="11754"/>
                  </a:cubicBezTo>
                  <a:lnTo>
                    <a:pt x="19305" y="7551"/>
                  </a:lnTo>
                  <a:cubicBezTo>
                    <a:pt x="19305" y="7084"/>
                    <a:pt x="18916" y="6694"/>
                    <a:pt x="18449" y="6694"/>
                  </a:cubicBezTo>
                  <a:lnTo>
                    <a:pt x="12610" y="6694"/>
                  </a:lnTo>
                  <a:lnTo>
                    <a:pt x="12610" y="778"/>
                  </a:lnTo>
                  <a:cubicBezTo>
                    <a:pt x="12533" y="389"/>
                    <a:pt x="12221" y="0"/>
                    <a:pt x="1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5"/>
          <p:cNvSpPr txBox="1"/>
          <p:nvPr>
            <p:ph type="title"/>
          </p:nvPr>
        </p:nvSpPr>
        <p:spPr>
          <a:xfrm>
            <a:off x="3192200" y="1490958"/>
            <a:ext cx="2649300" cy="8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</a:t>
            </a:r>
            <a:endParaRPr/>
          </a:p>
        </p:txBody>
      </p:sp>
      <p:sp>
        <p:nvSpPr>
          <p:cNvPr id="495" name="Google Shape;495;p35"/>
          <p:cNvSpPr txBox="1"/>
          <p:nvPr>
            <p:ph idx="1" type="subTitle"/>
          </p:nvPr>
        </p:nvSpPr>
        <p:spPr>
          <a:xfrm>
            <a:off x="3074550" y="2301858"/>
            <a:ext cx="2649300" cy="20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Complex layouts</a:t>
            </a:r>
            <a:endParaRPr/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Limited Filters</a:t>
            </a:r>
            <a:endParaRPr/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Limited Options</a:t>
            </a:r>
            <a:endParaRPr/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Lack of </a:t>
            </a:r>
            <a:r>
              <a:rPr lang="en"/>
              <a:t>accessibility</a:t>
            </a:r>
            <a:r>
              <a:rPr lang="en"/>
              <a:t> tools </a:t>
            </a:r>
            <a:endParaRPr/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Lack of </a:t>
            </a:r>
            <a:r>
              <a:rPr lang="en"/>
              <a:t>personalization</a:t>
            </a:r>
            <a:endParaRPr/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/>
              <a:t>Lack of Health record integration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 txBox="1"/>
          <p:nvPr>
            <p:ph idx="2" type="title"/>
          </p:nvPr>
        </p:nvSpPr>
        <p:spPr>
          <a:xfrm>
            <a:off x="2047125" y="46575"/>
            <a:ext cx="31854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</a:t>
            </a:r>
            <a:endParaRPr/>
          </a:p>
        </p:txBody>
      </p:sp>
      <p:sp>
        <p:nvSpPr>
          <p:cNvPr id="501" name="Google Shape;501;p36"/>
          <p:cNvSpPr txBox="1"/>
          <p:nvPr/>
        </p:nvSpPr>
        <p:spPr>
          <a:xfrm>
            <a:off x="-405225" y="1346025"/>
            <a:ext cx="4357200" cy="23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How can we create a more personalized patient profile? 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Original Thoughts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Health History Integration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Post Appointment Summaries 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Additional Accessibility Options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02" name="Google Shape;502;p36"/>
          <p:cNvPicPr preferRelativeResize="0"/>
          <p:nvPr/>
        </p:nvPicPr>
        <p:blipFill rotWithShape="1">
          <a:blip r:embed="rId3">
            <a:alphaModFix/>
          </a:blip>
          <a:srcRect b="13870" l="0" r="0" t="-13869"/>
          <a:stretch/>
        </p:blipFill>
        <p:spPr>
          <a:xfrm>
            <a:off x="3357700" y="470500"/>
            <a:ext cx="5786301" cy="448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Post-Brainstorming </a:t>
            </a:r>
            <a:endParaRPr/>
          </a:p>
        </p:txBody>
      </p:sp>
      <p:sp>
        <p:nvSpPr>
          <p:cNvPr id="508" name="Google Shape;508;p37"/>
          <p:cNvSpPr txBox="1"/>
          <p:nvPr>
            <p:ph idx="1" type="subTitle"/>
          </p:nvPr>
        </p:nvSpPr>
        <p:spPr>
          <a:xfrm>
            <a:off x="2765325" y="1424050"/>
            <a:ext cx="3813900" cy="21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What went well? 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What are some of the difficulties? 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What can be done differently? </a:t>
            </a:r>
            <a:endParaRPr/>
          </a:p>
        </p:txBody>
      </p:sp>
      <p:grpSp>
        <p:nvGrpSpPr>
          <p:cNvPr id="509" name="Google Shape;509;p37"/>
          <p:cNvGrpSpPr/>
          <p:nvPr/>
        </p:nvGrpSpPr>
        <p:grpSpPr>
          <a:xfrm>
            <a:off x="788918" y="1280330"/>
            <a:ext cx="1671458" cy="3546280"/>
            <a:chOff x="892205" y="1877744"/>
            <a:chExt cx="2153108" cy="4568183"/>
          </a:xfrm>
        </p:grpSpPr>
        <p:sp>
          <p:nvSpPr>
            <p:cNvPr id="510" name="Google Shape;510;p37"/>
            <p:cNvSpPr/>
            <p:nvPr/>
          </p:nvSpPr>
          <p:spPr>
            <a:xfrm flipH="1">
              <a:off x="2341826" y="2563582"/>
              <a:ext cx="628725" cy="689748"/>
            </a:xfrm>
            <a:custGeom>
              <a:rect b="b" l="l" r="r" t="t"/>
              <a:pathLst>
                <a:path extrusionOk="0" h="21521" w="19617">
                  <a:moveTo>
                    <a:pt x="16967" y="1"/>
                  </a:moveTo>
                  <a:cubicBezTo>
                    <a:pt x="16642" y="1"/>
                    <a:pt x="16279" y="47"/>
                    <a:pt x="15874" y="147"/>
                  </a:cubicBezTo>
                  <a:cubicBezTo>
                    <a:pt x="14621" y="448"/>
                    <a:pt x="1" y="17925"/>
                    <a:pt x="134" y="19095"/>
                  </a:cubicBezTo>
                  <a:cubicBezTo>
                    <a:pt x="268" y="20214"/>
                    <a:pt x="936" y="20883"/>
                    <a:pt x="1872" y="21234"/>
                  </a:cubicBezTo>
                  <a:cubicBezTo>
                    <a:pt x="2418" y="21432"/>
                    <a:pt x="3053" y="21520"/>
                    <a:pt x="3725" y="21520"/>
                  </a:cubicBezTo>
                  <a:cubicBezTo>
                    <a:pt x="5831" y="21520"/>
                    <a:pt x="8304" y="20652"/>
                    <a:pt x="9558" y="19563"/>
                  </a:cubicBezTo>
                  <a:cubicBezTo>
                    <a:pt x="9575" y="19546"/>
                    <a:pt x="9591" y="19529"/>
                    <a:pt x="9608" y="19513"/>
                  </a:cubicBezTo>
                  <a:cubicBezTo>
                    <a:pt x="10811" y="18427"/>
                    <a:pt x="13367" y="15118"/>
                    <a:pt x="15523" y="12261"/>
                  </a:cubicBezTo>
                  <a:cubicBezTo>
                    <a:pt x="16358" y="11142"/>
                    <a:pt x="17127" y="10106"/>
                    <a:pt x="17728" y="9270"/>
                  </a:cubicBezTo>
                  <a:cubicBezTo>
                    <a:pt x="18965" y="7583"/>
                    <a:pt x="19616" y="5528"/>
                    <a:pt x="19550" y="3439"/>
                  </a:cubicBezTo>
                  <a:cubicBezTo>
                    <a:pt x="19492" y="1677"/>
                    <a:pt x="18919" y="1"/>
                    <a:pt x="1696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 flipH="1">
              <a:off x="892205" y="3696614"/>
              <a:ext cx="327231" cy="344377"/>
            </a:xfrm>
            <a:custGeom>
              <a:rect b="b" l="l" r="r" t="t"/>
              <a:pathLst>
                <a:path extrusionOk="0" h="10745" w="10210">
                  <a:moveTo>
                    <a:pt x="3225" y="0"/>
                  </a:moveTo>
                  <a:lnTo>
                    <a:pt x="1" y="3292"/>
                  </a:lnTo>
                  <a:lnTo>
                    <a:pt x="3643" y="7319"/>
                  </a:lnTo>
                  <a:lnTo>
                    <a:pt x="3643" y="7302"/>
                  </a:lnTo>
                  <a:cubicBezTo>
                    <a:pt x="4273" y="8678"/>
                    <a:pt x="7222" y="10744"/>
                    <a:pt x="7611" y="10744"/>
                  </a:cubicBezTo>
                  <a:cubicBezTo>
                    <a:pt x="7614" y="10744"/>
                    <a:pt x="7617" y="10744"/>
                    <a:pt x="7620" y="10744"/>
                  </a:cubicBezTo>
                  <a:cubicBezTo>
                    <a:pt x="8255" y="10694"/>
                    <a:pt x="5080" y="8037"/>
                    <a:pt x="5331" y="7903"/>
                  </a:cubicBezTo>
                  <a:cubicBezTo>
                    <a:pt x="5335" y="7901"/>
                    <a:pt x="5341" y="7900"/>
                    <a:pt x="5347" y="7900"/>
                  </a:cubicBezTo>
                  <a:cubicBezTo>
                    <a:pt x="5657" y="7900"/>
                    <a:pt x="7943" y="10518"/>
                    <a:pt x="8498" y="10518"/>
                  </a:cubicBezTo>
                  <a:cubicBezTo>
                    <a:pt x="8537" y="10518"/>
                    <a:pt x="8568" y="10505"/>
                    <a:pt x="8589" y="10477"/>
                  </a:cubicBezTo>
                  <a:cubicBezTo>
                    <a:pt x="8923" y="10025"/>
                    <a:pt x="5982" y="7369"/>
                    <a:pt x="6216" y="7252"/>
                  </a:cubicBezTo>
                  <a:cubicBezTo>
                    <a:pt x="6221" y="7250"/>
                    <a:pt x="6226" y="7249"/>
                    <a:pt x="6233" y="7249"/>
                  </a:cubicBezTo>
                  <a:cubicBezTo>
                    <a:pt x="6533" y="7249"/>
                    <a:pt x="8514" y="9563"/>
                    <a:pt x="8940" y="9825"/>
                  </a:cubicBezTo>
                  <a:cubicBezTo>
                    <a:pt x="9138" y="9952"/>
                    <a:pt x="9324" y="10041"/>
                    <a:pt x="9455" y="10041"/>
                  </a:cubicBezTo>
                  <a:cubicBezTo>
                    <a:pt x="9601" y="10041"/>
                    <a:pt x="9677" y="9931"/>
                    <a:pt x="9625" y="9641"/>
                  </a:cubicBezTo>
                  <a:cubicBezTo>
                    <a:pt x="9541" y="9090"/>
                    <a:pt x="6968" y="6784"/>
                    <a:pt x="7102" y="6567"/>
                  </a:cubicBezTo>
                  <a:cubicBezTo>
                    <a:pt x="7106" y="6559"/>
                    <a:pt x="7114" y="6555"/>
                    <a:pt x="7124" y="6555"/>
                  </a:cubicBezTo>
                  <a:cubicBezTo>
                    <a:pt x="7380" y="6555"/>
                    <a:pt x="9288" y="8932"/>
                    <a:pt x="9853" y="8932"/>
                  </a:cubicBezTo>
                  <a:cubicBezTo>
                    <a:pt x="9920" y="8932"/>
                    <a:pt x="9968" y="8898"/>
                    <a:pt x="9992" y="8822"/>
                  </a:cubicBezTo>
                  <a:cubicBezTo>
                    <a:pt x="10176" y="8254"/>
                    <a:pt x="7002" y="4662"/>
                    <a:pt x="7001" y="4662"/>
                  </a:cubicBezTo>
                  <a:lnTo>
                    <a:pt x="7001" y="4662"/>
                  </a:lnTo>
                  <a:lnTo>
                    <a:pt x="7887" y="5013"/>
                  </a:lnTo>
                  <a:cubicBezTo>
                    <a:pt x="7887" y="5013"/>
                    <a:pt x="9091" y="6202"/>
                    <a:pt x="9634" y="6202"/>
                  </a:cubicBezTo>
                  <a:cubicBezTo>
                    <a:pt x="9674" y="6202"/>
                    <a:pt x="9710" y="6196"/>
                    <a:pt x="9742" y="6182"/>
                  </a:cubicBezTo>
                  <a:cubicBezTo>
                    <a:pt x="10210" y="5982"/>
                    <a:pt x="8956" y="4395"/>
                    <a:pt x="8539" y="4127"/>
                  </a:cubicBezTo>
                  <a:cubicBezTo>
                    <a:pt x="8152" y="3884"/>
                    <a:pt x="7186" y="3234"/>
                    <a:pt x="6065" y="3234"/>
                  </a:cubicBezTo>
                  <a:cubicBezTo>
                    <a:pt x="5879" y="3234"/>
                    <a:pt x="5690" y="3252"/>
                    <a:pt x="5498" y="3292"/>
                  </a:cubicBezTo>
                  <a:lnTo>
                    <a:pt x="322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 flipH="1">
              <a:off x="1029827" y="2559512"/>
              <a:ext cx="866504" cy="1334177"/>
            </a:xfrm>
            <a:custGeom>
              <a:rect b="b" l="l" r="r" t="t"/>
              <a:pathLst>
                <a:path extrusionOk="0" h="41628" w="27036">
                  <a:moveTo>
                    <a:pt x="4994" y="0"/>
                  </a:moveTo>
                  <a:cubicBezTo>
                    <a:pt x="4279" y="0"/>
                    <a:pt x="3489" y="454"/>
                    <a:pt x="2507" y="1411"/>
                  </a:cubicBezTo>
                  <a:cubicBezTo>
                    <a:pt x="1" y="3833"/>
                    <a:pt x="4145" y="21177"/>
                    <a:pt x="6751" y="25354"/>
                  </a:cubicBezTo>
                  <a:cubicBezTo>
                    <a:pt x="9341" y="29514"/>
                    <a:pt x="21321" y="41628"/>
                    <a:pt x="21321" y="41628"/>
                  </a:cubicBezTo>
                  <a:lnTo>
                    <a:pt x="27035" y="35780"/>
                  </a:lnTo>
                  <a:lnTo>
                    <a:pt x="15523" y="20124"/>
                  </a:lnTo>
                  <a:cubicBezTo>
                    <a:pt x="15523" y="20124"/>
                    <a:pt x="10678" y="7342"/>
                    <a:pt x="8539" y="3633"/>
                  </a:cubicBezTo>
                  <a:cubicBezTo>
                    <a:pt x="7196" y="1293"/>
                    <a:pt x="6202" y="0"/>
                    <a:pt x="49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2335726" y="6166387"/>
              <a:ext cx="709587" cy="279540"/>
            </a:xfrm>
            <a:custGeom>
              <a:rect b="b" l="l" r="r" t="t"/>
              <a:pathLst>
                <a:path extrusionOk="0" h="8722" w="22140">
                  <a:moveTo>
                    <a:pt x="8338" y="0"/>
                  </a:moveTo>
                  <a:lnTo>
                    <a:pt x="0" y="635"/>
                  </a:lnTo>
                  <a:lnTo>
                    <a:pt x="619" y="4795"/>
                  </a:lnTo>
                  <a:lnTo>
                    <a:pt x="1203" y="8722"/>
                  </a:lnTo>
                  <a:lnTo>
                    <a:pt x="22139" y="8722"/>
                  </a:lnTo>
                  <a:cubicBezTo>
                    <a:pt x="20986" y="7001"/>
                    <a:pt x="19199" y="5798"/>
                    <a:pt x="17160" y="5380"/>
                  </a:cubicBezTo>
                  <a:cubicBezTo>
                    <a:pt x="15656" y="5079"/>
                    <a:pt x="14186" y="4628"/>
                    <a:pt x="12766" y="4027"/>
                  </a:cubicBezTo>
                  <a:cubicBezTo>
                    <a:pt x="8488" y="2189"/>
                    <a:pt x="8338" y="0"/>
                    <a:pt x="83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355532" y="6295420"/>
              <a:ext cx="689780" cy="150507"/>
            </a:xfrm>
            <a:custGeom>
              <a:rect b="b" l="l" r="r" t="t"/>
              <a:pathLst>
                <a:path extrusionOk="0" h="4696" w="21522">
                  <a:moveTo>
                    <a:pt x="12148" y="1"/>
                  </a:moveTo>
                  <a:cubicBezTo>
                    <a:pt x="11329" y="903"/>
                    <a:pt x="10494" y="2006"/>
                    <a:pt x="10093" y="3092"/>
                  </a:cubicBezTo>
                  <a:cubicBezTo>
                    <a:pt x="5063" y="2657"/>
                    <a:pt x="1989" y="1337"/>
                    <a:pt x="1" y="769"/>
                  </a:cubicBezTo>
                  <a:lnTo>
                    <a:pt x="1" y="769"/>
                  </a:lnTo>
                  <a:lnTo>
                    <a:pt x="569" y="4696"/>
                  </a:lnTo>
                  <a:lnTo>
                    <a:pt x="21521" y="4696"/>
                  </a:lnTo>
                  <a:cubicBezTo>
                    <a:pt x="20368" y="2975"/>
                    <a:pt x="18581" y="1772"/>
                    <a:pt x="16542" y="1354"/>
                  </a:cubicBezTo>
                  <a:cubicBezTo>
                    <a:pt x="15038" y="1053"/>
                    <a:pt x="13568" y="602"/>
                    <a:pt x="121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056185" y="3844397"/>
              <a:ext cx="641577" cy="2492849"/>
            </a:xfrm>
            <a:custGeom>
              <a:rect b="b" l="l" r="r" t="t"/>
              <a:pathLst>
                <a:path extrusionOk="0" h="77780" w="20018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6868" y="77779"/>
                  </a:lnTo>
                  <a:lnTo>
                    <a:pt x="20017" y="73201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2056185" y="3844397"/>
              <a:ext cx="451456" cy="167109"/>
            </a:xfrm>
            <a:custGeom>
              <a:rect b="b" l="l" r="r" t="t"/>
              <a:pathLst>
                <a:path extrusionOk="0" h="5214" w="14086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24131" y="6166387"/>
              <a:ext cx="680678" cy="279540"/>
            </a:xfrm>
            <a:custGeom>
              <a:rect b="b" l="l" r="r" t="t"/>
              <a:pathLst>
                <a:path extrusionOk="0" h="8722" w="21238">
                  <a:moveTo>
                    <a:pt x="12816" y="0"/>
                  </a:moveTo>
                  <a:cubicBezTo>
                    <a:pt x="12816" y="0"/>
                    <a:pt x="12917" y="2189"/>
                    <a:pt x="8857" y="4027"/>
                  </a:cubicBezTo>
                  <a:cubicBezTo>
                    <a:pt x="7486" y="4628"/>
                    <a:pt x="6066" y="5079"/>
                    <a:pt x="4613" y="5380"/>
                  </a:cubicBezTo>
                  <a:cubicBezTo>
                    <a:pt x="1204" y="6132"/>
                    <a:pt x="1" y="8722"/>
                    <a:pt x="1" y="8722"/>
                  </a:cubicBezTo>
                  <a:lnTo>
                    <a:pt x="20937" y="8722"/>
                  </a:lnTo>
                  <a:lnTo>
                    <a:pt x="21087" y="4795"/>
                  </a:lnTo>
                  <a:lnTo>
                    <a:pt x="21238" y="63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324131" y="6295420"/>
              <a:ext cx="675870" cy="150507"/>
            </a:xfrm>
            <a:custGeom>
              <a:rect b="b" l="l" r="r" t="t"/>
              <a:pathLst>
                <a:path extrusionOk="0" h="4696" w="21088">
                  <a:moveTo>
                    <a:pt x="8857" y="1"/>
                  </a:moveTo>
                  <a:cubicBezTo>
                    <a:pt x="7486" y="602"/>
                    <a:pt x="6066" y="1053"/>
                    <a:pt x="4613" y="1354"/>
                  </a:cubicBezTo>
                  <a:cubicBezTo>
                    <a:pt x="1204" y="2106"/>
                    <a:pt x="1" y="4696"/>
                    <a:pt x="1" y="4696"/>
                  </a:cubicBezTo>
                  <a:lnTo>
                    <a:pt x="20937" y="4696"/>
                  </a:lnTo>
                  <a:lnTo>
                    <a:pt x="21087" y="769"/>
                  </a:lnTo>
                  <a:lnTo>
                    <a:pt x="21087" y="769"/>
                  </a:lnTo>
                  <a:cubicBezTo>
                    <a:pt x="19166" y="1337"/>
                    <a:pt x="16225" y="2657"/>
                    <a:pt x="11246" y="3092"/>
                  </a:cubicBezTo>
                  <a:cubicBezTo>
                    <a:pt x="10728" y="2006"/>
                    <a:pt x="9775" y="903"/>
                    <a:pt x="88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1587614" y="3844397"/>
              <a:ext cx="493249" cy="2492849"/>
            </a:xfrm>
            <a:custGeom>
              <a:rect b="b" l="l" r="r" t="t"/>
              <a:pathLst>
                <a:path extrusionOk="0" h="77780" w="15390">
                  <a:moveTo>
                    <a:pt x="1" y="1"/>
                  </a:moveTo>
                  <a:lnTo>
                    <a:pt x="118" y="5214"/>
                  </a:lnTo>
                  <a:lnTo>
                    <a:pt x="1738" y="73201"/>
                  </a:lnTo>
                  <a:lnTo>
                    <a:pt x="15389" y="77779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1587614" y="3844397"/>
              <a:ext cx="441296" cy="167109"/>
            </a:xfrm>
            <a:custGeom>
              <a:rect b="b" l="l" r="r" t="t"/>
              <a:pathLst>
                <a:path extrusionOk="0" h="5214" w="13769">
                  <a:moveTo>
                    <a:pt x="1" y="1"/>
                  </a:moveTo>
                  <a:lnTo>
                    <a:pt x="118" y="5214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 flipH="1">
              <a:off x="1542307" y="2497591"/>
              <a:ext cx="1020184" cy="1385938"/>
            </a:xfrm>
            <a:custGeom>
              <a:rect b="b" l="l" r="r" t="t"/>
              <a:pathLst>
                <a:path extrusionOk="0" h="43243" w="31831">
                  <a:moveTo>
                    <a:pt x="9708" y="1"/>
                  </a:moveTo>
                  <a:cubicBezTo>
                    <a:pt x="9708" y="1"/>
                    <a:pt x="9240" y="68"/>
                    <a:pt x="8522" y="201"/>
                  </a:cubicBezTo>
                  <a:cubicBezTo>
                    <a:pt x="6834" y="519"/>
                    <a:pt x="3877" y="1187"/>
                    <a:pt x="3142" y="2206"/>
                  </a:cubicBezTo>
                  <a:cubicBezTo>
                    <a:pt x="2089" y="3643"/>
                    <a:pt x="5381" y="20051"/>
                    <a:pt x="5381" y="20051"/>
                  </a:cubicBezTo>
                  <a:cubicBezTo>
                    <a:pt x="5381" y="20051"/>
                    <a:pt x="0" y="37846"/>
                    <a:pt x="736" y="43243"/>
                  </a:cubicBezTo>
                  <a:lnTo>
                    <a:pt x="31797" y="43243"/>
                  </a:lnTo>
                  <a:cubicBezTo>
                    <a:pt x="31830" y="42207"/>
                    <a:pt x="31763" y="41187"/>
                    <a:pt x="31596" y="40168"/>
                  </a:cubicBezTo>
                  <a:cubicBezTo>
                    <a:pt x="31329" y="38581"/>
                    <a:pt x="26784" y="23894"/>
                    <a:pt x="25865" y="21438"/>
                  </a:cubicBezTo>
                  <a:cubicBezTo>
                    <a:pt x="27169" y="14688"/>
                    <a:pt x="27570" y="4061"/>
                    <a:pt x="27336" y="2825"/>
                  </a:cubicBezTo>
                  <a:cubicBezTo>
                    <a:pt x="27102" y="1588"/>
                    <a:pt x="24696" y="970"/>
                    <a:pt x="23576" y="736"/>
                  </a:cubicBezTo>
                  <a:cubicBezTo>
                    <a:pt x="23025" y="619"/>
                    <a:pt x="22223" y="502"/>
                    <a:pt x="21538" y="402"/>
                  </a:cubicBezTo>
                  <a:cubicBezTo>
                    <a:pt x="20803" y="302"/>
                    <a:pt x="20201" y="235"/>
                    <a:pt x="20201" y="235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 flipH="1">
              <a:off x="1714223" y="3525243"/>
              <a:ext cx="207267" cy="237875"/>
            </a:xfrm>
            <a:custGeom>
              <a:rect b="b" l="l" r="r" t="t"/>
              <a:pathLst>
                <a:path extrusionOk="0" h="7422" w="6467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34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6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 flipH="1">
              <a:off x="2194043" y="3525243"/>
              <a:ext cx="207267" cy="237875"/>
            </a:xfrm>
            <a:custGeom>
              <a:rect b="b" l="l" r="r" t="t"/>
              <a:pathLst>
                <a:path extrusionOk="0" h="7422" w="6467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51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7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 flipH="1">
              <a:off x="1872197" y="2497591"/>
              <a:ext cx="417195" cy="264060"/>
            </a:xfrm>
            <a:custGeom>
              <a:rect b="b" l="l" r="r" t="t"/>
              <a:pathLst>
                <a:path extrusionOk="0" h="8239" w="13017">
                  <a:moveTo>
                    <a:pt x="1187" y="1"/>
                  </a:moveTo>
                  <a:cubicBezTo>
                    <a:pt x="1187" y="1"/>
                    <a:pt x="719" y="68"/>
                    <a:pt x="1" y="201"/>
                  </a:cubicBezTo>
                  <a:cubicBezTo>
                    <a:pt x="268" y="2023"/>
                    <a:pt x="2975" y="7419"/>
                    <a:pt x="6534" y="8238"/>
                  </a:cubicBezTo>
                  <a:cubicBezTo>
                    <a:pt x="10477" y="6668"/>
                    <a:pt x="12716" y="3075"/>
                    <a:pt x="13017" y="402"/>
                  </a:cubicBezTo>
                  <a:cubicBezTo>
                    <a:pt x="12282" y="302"/>
                    <a:pt x="11680" y="235"/>
                    <a:pt x="11680" y="235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 flipH="1">
              <a:off x="1813289" y="2773927"/>
              <a:ext cx="543568" cy="655487"/>
            </a:xfrm>
            <a:custGeom>
              <a:rect b="b" l="l" r="r" t="t"/>
              <a:pathLst>
                <a:path extrusionOk="0" h="20452" w="16960">
                  <a:moveTo>
                    <a:pt x="986" y="0"/>
                  </a:moveTo>
                  <a:cubicBezTo>
                    <a:pt x="435" y="0"/>
                    <a:pt x="1" y="452"/>
                    <a:pt x="17" y="1003"/>
                  </a:cubicBezTo>
                  <a:lnTo>
                    <a:pt x="34" y="1805"/>
                  </a:lnTo>
                  <a:cubicBezTo>
                    <a:pt x="17" y="1889"/>
                    <a:pt x="17" y="1972"/>
                    <a:pt x="17" y="2056"/>
                  </a:cubicBezTo>
                  <a:lnTo>
                    <a:pt x="602" y="19516"/>
                  </a:lnTo>
                  <a:cubicBezTo>
                    <a:pt x="619" y="20051"/>
                    <a:pt x="1053" y="20452"/>
                    <a:pt x="1571" y="20452"/>
                  </a:cubicBezTo>
                  <a:lnTo>
                    <a:pt x="15489" y="20452"/>
                  </a:lnTo>
                  <a:cubicBezTo>
                    <a:pt x="16007" y="20452"/>
                    <a:pt x="16442" y="20034"/>
                    <a:pt x="16459" y="19516"/>
                  </a:cubicBezTo>
                  <a:lnTo>
                    <a:pt x="16943" y="2072"/>
                  </a:lnTo>
                  <a:cubicBezTo>
                    <a:pt x="16943" y="2005"/>
                    <a:pt x="16943" y="1922"/>
                    <a:pt x="16926" y="1855"/>
                  </a:cubicBezTo>
                  <a:lnTo>
                    <a:pt x="16943" y="1020"/>
                  </a:lnTo>
                  <a:cubicBezTo>
                    <a:pt x="16960" y="468"/>
                    <a:pt x="16525" y="17"/>
                    <a:pt x="15974" y="17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 flipH="1">
              <a:off x="1987866" y="2739665"/>
              <a:ext cx="199223" cy="99099"/>
            </a:xfrm>
            <a:custGeom>
              <a:rect b="b" l="l" r="r" t="t"/>
              <a:pathLst>
                <a:path extrusionOk="0" h="3092" w="6216">
                  <a:moveTo>
                    <a:pt x="468" y="0"/>
                  </a:moveTo>
                  <a:cubicBezTo>
                    <a:pt x="217" y="0"/>
                    <a:pt x="0" y="217"/>
                    <a:pt x="0" y="485"/>
                  </a:cubicBezTo>
                  <a:lnTo>
                    <a:pt x="0" y="2607"/>
                  </a:lnTo>
                  <a:cubicBezTo>
                    <a:pt x="0" y="2874"/>
                    <a:pt x="217" y="3091"/>
                    <a:pt x="468" y="3091"/>
                  </a:cubicBezTo>
                  <a:lnTo>
                    <a:pt x="5731" y="3091"/>
                  </a:lnTo>
                  <a:cubicBezTo>
                    <a:pt x="5999" y="3091"/>
                    <a:pt x="6216" y="2874"/>
                    <a:pt x="6216" y="2607"/>
                  </a:cubicBezTo>
                  <a:lnTo>
                    <a:pt x="6216" y="485"/>
                  </a:lnTo>
                  <a:cubicBezTo>
                    <a:pt x="6216" y="217"/>
                    <a:pt x="5999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 flipH="1">
              <a:off x="2322019" y="2899178"/>
              <a:ext cx="163904" cy="223100"/>
            </a:xfrm>
            <a:custGeom>
              <a:rect b="b" l="l" r="r" t="t"/>
              <a:pathLst>
                <a:path extrusionOk="0" h="6961" w="5114">
                  <a:moveTo>
                    <a:pt x="4226" y="0"/>
                  </a:moveTo>
                  <a:cubicBezTo>
                    <a:pt x="3968" y="0"/>
                    <a:pt x="3709" y="76"/>
                    <a:pt x="3493" y="219"/>
                  </a:cubicBezTo>
                  <a:cubicBezTo>
                    <a:pt x="3042" y="570"/>
                    <a:pt x="953" y="3077"/>
                    <a:pt x="552" y="4129"/>
                  </a:cubicBezTo>
                  <a:cubicBezTo>
                    <a:pt x="151" y="5182"/>
                    <a:pt x="1" y="6418"/>
                    <a:pt x="619" y="6719"/>
                  </a:cubicBezTo>
                  <a:cubicBezTo>
                    <a:pt x="912" y="6870"/>
                    <a:pt x="1251" y="6960"/>
                    <a:pt x="1629" y="6960"/>
                  </a:cubicBezTo>
                  <a:cubicBezTo>
                    <a:pt x="2048" y="6960"/>
                    <a:pt x="2516" y="6849"/>
                    <a:pt x="3025" y="6585"/>
                  </a:cubicBezTo>
                  <a:cubicBezTo>
                    <a:pt x="3994" y="6084"/>
                    <a:pt x="4362" y="4647"/>
                    <a:pt x="4362" y="4597"/>
                  </a:cubicBezTo>
                  <a:cubicBezTo>
                    <a:pt x="4362" y="4547"/>
                    <a:pt x="5114" y="737"/>
                    <a:pt x="5114" y="737"/>
                  </a:cubicBezTo>
                  <a:cubicBezTo>
                    <a:pt x="5114" y="737"/>
                    <a:pt x="4913" y="136"/>
                    <a:pt x="4529" y="36"/>
                  </a:cubicBezTo>
                  <a:cubicBezTo>
                    <a:pt x="4430" y="12"/>
                    <a:pt x="4328" y="0"/>
                    <a:pt x="422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 flipH="1">
              <a:off x="2241157" y="2899883"/>
              <a:ext cx="137655" cy="182909"/>
            </a:xfrm>
            <a:custGeom>
              <a:rect b="b" l="l" r="r" t="t"/>
              <a:pathLst>
                <a:path extrusionOk="0" h="5707" w="4295">
                  <a:moveTo>
                    <a:pt x="1282" y="1"/>
                  </a:moveTo>
                  <a:cubicBezTo>
                    <a:pt x="1246" y="1"/>
                    <a:pt x="1214" y="5"/>
                    <a:pt x="1187" y="14"/>
                  </a:cubicBezTo>
                  <a:cubicBezTo>
                    <a:pt x="752" y="164"/>
                    <a:pt x="585" y="749"/>
                    <a:pt x="853" y="916"/>
                  </a:cubicBezTo>
                  <a:cubicBezTo>
                    <a:pt x="602" y="1016"/>
                    <a:pt x="435" y="1250"/>
                    <a:pt x="385" y="1501"/>
                  </a:cubicBezTo>
                  <a:cubicBezTo>
                    <a:pt x="335" y="1785"/>
                    <a:pt x="719" y="2002"/>
                    <a:pt x="719" y="2002"/>
                  </a:cubicBezTo>
                  <a:cubicBezTo>
                    <a:pt x="535" y="2102"/>
                    <a:pt x="351" y="2219"/>
                    <a:pt x="184" y="2370"/>
                  </a:cubicBezTo>
                  <a:cubicBezTo>
                    <a:pt x="51" y="2520"/>
                    <a:pt x="218" y="3121"/>
                    <a:pt x="351" y="3205"/>
                  </a:cubicBezTo>
                  <a:cubicBezTo>
                    <a:pt x="168" y="3656"/>
                    <a:pt x="1" y="3873"/>
                    <a:pt x="67" y="4091"/>
                  </a:cubicBezTo>
                  <a:cubicBezTo>
                    <a:pt x="117" y="4291"/>
                    <a:pt x="1270" y="5310"/>
                    <a:pt x="1638" y="5477"/>
                  </a:cubicBezTo>
                  <a:cubicBezTo>
                    <a:pt x="1872" y="5579"/>
                    <a:pt x="2417" y="5706"/>
                    <a:pt x="2856" y="5706"/>
                  </a:cubicBezTo>
                  <a:cubicBezTo>
                    <a:pt x="3137" y="5706"/>
                    <a:pt x="3374" y="5654"/>
                    <a:pt x="3459" y="5511"/>
                  </a:cubicBezTo>
                  <a:cubicBezTo>
                    <a:pt x="3493" y="5444"/>
                    <a:pt x="3509" y="5377"/>
                    <a:pt x="3509" y="5310"/>
                  </a:cubicBezTo>
                  <a:cubicBezTo>
                    <a:pt x="3476" y="5076"/>
                    <a:pt x="3142" y="4959"/>
                    <a:pt x="2975" y="4909"/>
                  </a:cubicBezTo>
                  <a:cubicBezTo>
                    <a:pt x="2590" y="4675"/>
                    <a:pt x="2206" y="4425"/>
                    <a:pt x="1838" y="4157"/>
                  </a:cubicBezTo>
                  <a:lnTo>
                    <a:pt x="1855" y="4157"/>
                  </a:lnTo>
                  <a:cubicBezTo>
                    <a:pt x="1954" y="4207"/>
                    <a:pt x="2653" y="4611"/>
                    <a:pt x="3114" y="4611"/>
                  </a:cubicBezTo>
                  <a:cubicBezTo>
                    <a:pt x="3277" y="4611"/>
                    <a:pt x="3410" y="4560"/>
                    <a:pt x="3476" y="4425"/>
                  </a:cubicBezTo>
                  <a:cubicBezTo>
                    <a:pt x="3727" y="3873"/>
                    <a:pt x="2741" y="3322"/>
                    <a:pt x="2457" y="3155"/>
                  </a:cubicBezTo>
                  <a:cubicBezTo>
                    <a:pt x="2106" y="2904"/>
                    <a:pt x="1788" y="2637"/>
                    <a:pt x="1488" y="2370"/>
                  </a:cubicBezTo>
                  <a:cubicBezTo>
                    <a:pt x="1516" y="2370"/>
                    <a:pt x="2627" y="2917"/>
                    <a:pt x="3224" y="2917"/>
                  </a:cubicBezTo>
                  <a:cubicBezTo>
                    <a:pt x="3335" y="2917"/>
                    <a:pt x="3427" y="2898"/>
                    <a:pt x="3493" y="2854"/>
                  </a:cubicBezTo>
                  <a:cubicBezTo>
                    <a:pt x="3526" y="2837"/>
                    <a:pt x="3576" y="2787"/>
                    <a:pt x="3593" y="2737"/>
                  </a:cubicBezTo>
                  <a:cubicBezTo>
                    <a:pt x="3727" y="2453"/>
                    <a:pt x="3275" y="2002"/>
                    <a:pt x="3242" y="1985"/>
                  </a:cubicBezTo>
                  <a:cubicBezTo>
                    <a:pt x="3244" y="1985"/>
                    <a:pt x="3247" y="1984"/>
                    <a:pt x="3249" y="1984"/>
                  </a:cubicBezTo>
                  <a:cubicBezTo>
                    <a:pt x="3307" y="1984"/>
                    <a:pt x="3473" y="2110"/>
                    <a:pt x="3687" y="2110"/>
                  </a:cubicBezTo>
                  <a:cubicBezTo>
                    <a:pt x="3762" y="2110"/>
                    <a:pt x="3843" y="2094"/>
                    <a:pt x="3927" y="2052"/>
                  </a:cubicBezTo>
                  <a:cubicBezTo>
                    <a:pt x="4295" y="1902"/>
                    <a:pt x="4295" y="1400"/>
                    <a:pt x="3927" y="1233"/>
                  </a:cubicBezTo>
                  <a:cubicBezTo>
                    <a:pt x="3597" y="1061"/>
                    <a:pt x="1862" y="1"/>
                    <a:pt x="128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 flipH="1">
              <a:off x="2259361" y="2931805"/>
              <a:ext cx="79837" cy="55831"/>
            </a:xfrm>
            <a:custGeom>
              <a:rect b="b" l="l" r="r" t="t"/>
              <a:pathLst>
                <a:path extrusionOk="0" h="1742" w="2491">
                  <a:moveTo>
                    <a:pt x="77" y="0"/>
                  </a:moveTo>
                  <a:cubicBezTo>
                    <a:pt x="44" y="0"/>
                    <a:pt x="18" y="7"/>
                    <a:pt x="1" y="20"/>
                  </a:cubicBezTo>
                  <a:cubicBezTo>
                    <a:pt x="385" y="271"/>
                    <a:pt x="1739" y="1106"/>
                    <a:pt x="2357" y="1741"/>
                  </a:cubicBezTo>
                  <a:cubicBezTo>
                    <a:pt x="2491" y="1457"/>
                    <a:pt x="2039" y="1006"/>
                    <a:pt x="2006" y="989"/>
                  </a:cubicBezTo>
                  <a:cubicBezTo>
                    <a:pt x="2006" y="989"/>
                    <a:pt x="487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 flipH="1">
              <a:off x="2266316" y="3009013"/>
              <a:ext cx="91599" cy="61087"/>
            </a:xfrm>
            <a:custGeom>
              <a:rect b="b" l="l" r="r" t="t"/>
              <a:pathLst>
                <a:path extrusionOk="0" h="1906" w="2858">
                  <a:moveTo>
                    <a:pt x="0" y="1"/>
                  </a:moveTo>
                  <a:cubicBezTo>
                    <a:pt x="234" y="318"/>
                    <a:pt x="485" y="619"/>
                    <a:pt x="769" y="903"/>
                  </a:cubicBezTo>
                  <a:cubicBezTo>
                    <a:pt x="1153" y="1404"/>
                    <a:pt x="2306" y="1571"/>
                    <a:pt x="2857" y="1905"/>
                  </a:cubicBezTo>
                  <a:cubicBezTo>
                    <a:pt x="2824" y="1671"/>
                    <a:pt x="2490" y="1554"/>
                    <a:pt x="2323" y="1504"/>
                  </a:cubicBezTo>
                  <a:cubicBezTo>
                    <a:pt x="1938" y="1270"/>
                    <a:pt x="1554" y="1020"/>
                    <a:pt x="1186" y="7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 flipH="1">
              <a:off x="2403939" y="3005263"/>
              <a:ext cx="591258" cy="335820"/>
            </a:xfrm>
            <a:custGeom>
              <a:rect b="b" l="l" r="r" t="t"/>
              <a:pathLst>
                <a:path extrusionOk="0" h="10478" w="18448">
                  <a:moveTo>
                    <a:pt x="16309" y="1"/>
                  </a:moveTo>
                  <a:cubicBezTo>
                    <a:pt x="16309" y="1"/>
                    <a:pt x="1789" y="2891"/>
                    <a:pt x="903" y="5314"/>
                  </a:cubicBezTo>
                  <a:cubicBezTo>
                    <a:pt x="1" y="7720"/>
                    <a:pt x="1237" y="10410"/>
                    <a:pt x="4212" y="10477"/>
                  </a:cubicBezTo>
                  <a:cubicBezTo>
                    <a:pt x="4234" y="10477"/>
                    <a:pt x="4256" y="10478"/>
                    <a:pt x="4279" y="10478"/>
                  </a:cubicBezTo>
                  <a:cubicBezTo>
                    <a:pt x="7296" y="10478"/>
                    <a:pt x="15628" y="6135"/>
                    <a:pt x="18447" y="4211"/>
                  </a:cubicBezTo>
                  <a:cubicBezTo>
                    <a:pt x="18030" y="3175"/>
                    <a:pt x="16309" y="1"/>
                    <a:pt x="1630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 flipH="1">
              <a:off x="1719575" y="1877744"/>
              <a:ext cx="731541" cy="597508"/>
            </a:xfrm>
            <a:custGeom>
              <a:rect b="b" l="l" r="r" t="t"/>
              <a:pathLst>
                <a:path extrusionOk="0" h="18643" w="22825">
                  <a:moveTo>
                    <a:pt x="11143" y="1"/>
                  </a:moveTo>
                  <a:cubicBezTo>
                    <a:pt x="8329" y="1"/>
                    <a:pt x="5392" y="1109"/>
                    <a:pt x="4278" y="4821"/>
                  </a:cubicBezTo>
                  <a:cubicBezTo>
                    <a:pt x="3326" y="7979"/>
                    <a:pt x="2457" y="11221"/>
                    <a:pt x="1989" y="13209"/>
                  </a:cubicBezTo>
                  <a:cubicBezTo>
                    <a:pt x="1538" y="15214"/>
                    <a:pt x="1" y="17954"/>
                    <a:pt x="1" y="17954"/>
                  </a:cubicBezTo>
                  <a:cubicBezTo>
                    <a:pt x="1" y="17954"/>
                    <a:pt x="1705" y="18121"/>
                    <a:pt x="2390" y="18171"/>
                  </a:cubicBezTo>
                  <a:cubicBezTo>
                    <a:pt x="3159" y="17002"/>
                    <a:pt x="3810" y="15765"/>
                    <a:pt x="4328" y="14462"/>
                  </a:cubicBezTo>
                  <a:lnTo>
                    <a:pt x="4328" y="14462"/>
                  </a:lnTo>
                  <a:lnTo>
                    <a:pt x="3426" y="18238"/>
                  </a:lnTo>
                  <a:cubicBezTo>
                    <a:pt x="3426" y="18238"/>
                    <a:pt x="6290" y="18643"/>
                    <a:pt x="10754" y="18643"/>
                  </a:cubicBezTo>
                  <a:cubicBezTo>
                    <a:pt x="11002" y="18643"/>
                    <a:pt x="11255" y="18642"/>
                    <a:pt x="11513" y="18639"/>
                  </a:cubicBezTo>
                  <a:cubicBezTo>
                    <a:pt x="16425" y="18572"/>
                    <a:pt x="16709" y="18338"/>
                    <a:pt x="16709" y="18338"/>
                  </a:cubicBezTo>
                  <a:lnTo>
                    <a:pt x="16776" y="15431"/>
                  </a:lnTo>
                  <a:lnTo>
                    <a:pt x="17562" y="18338"/>
                  </a:lnTo>
                  <a:lnTo>
                    <a:pt x="19567" y="18288"/>
                  </a:lnTo>
                  <a:lnTo>
                    <a:pt x="19516" y="15832"/>
                  </a:lnTo>
                  <a:lnTo>
                    <a:pt x="20252" y="18004"/>
                  </a:lnTo>
                  <a:lnTo>
                    <a:pt x="22825" y="17954"/>
                  </a:lnTo>
                  <a:cubicBezTo>
                    <a:pt x="22825" y="17954"/>
                    <a:pt x="20937" y="12407"/>
                    <a:pt x="20419" y="10068"/>
                  </a:cubicBezTo>
                  <a:cubicBezTo>
                    <a:pt x="19901" y="7728"/>
                    <a:pt x="18999" y="3050"/>
                    <a:pt x="16993" y="1580"/>
                  </a:cubicBezTo>
                  <a:cubicBezTo>
                    <a:pt x="16057" y="879"/>
                    <a:pt x="13649" y="1"/>
                    <a:pt x="111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 flipH="1">
              <a:off x="2186544" y="2068602"/>
              <a:ext cx="144610" cy="145154"/>
            </a:xfrm>
            <a:custGeom>
              <a:rect b="b" l="l" r="r" t="t"/>
              <a:pathLst>
                <a:path extrusionOk="0" h="4529" w="4512">
                  <a:moveTo>
                    <a:pt x="1650" y="1"/>
                  </a:moveTo>
                  <a:cubicBezTo>
                    <a:pt x="1487" y="1"/>
                    <a:pt x="1315" y="50"/>
                    <a:pt x="1137" y="169"/>
                  </a:cubicBezTo>
                  <a:cubicBezTo>
                    <a:pt x="1" y="938"/>
                    <a:pt x="869" y="2342"/>
                    <a:pt x="1504" y="2809"/>
                  </a:cubicBezTo>
                  <a:cubicBezTo>
                    <a:pt x="2271" y="3361"/>
                    <a:pt x="2723" y="4528"/>
                    <a:pt x="3289" y="4528"/>
                  </a:cubicBezTo>
                  <a:cubicBezTo>
                    <a:pt x="3426" y="4528"/>
                    <a:pt x="3570" y="4460"/>
                    <a:pt x="3727" y="4296"/>
                  </a:cubicBezTo>
                  <a:cubicBezTo>
                    <a:pt x="4512" y="3444"/>
                    <a:pt x="3092" y="1339"/>
                    <a:pt x="3092" y="1339"/>
                  </a:cubicBezTo>
                  <a:cubicBezTo>
                    <a:pt x="3092" y="1339"/>
                    <a:pt x="2493" y="1"/>
                    <a:pt x="16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 flipH="1">
              <a:off x="1817039" y="2079307"/>
              <a:ext cx="145154" cy="145154"/>
            </a:xfrm>
            <a:custGeom>
              <a:rect b="b" l="l" r="r" t="t"/>
              <a:pathLst>
                <a:path extrusionOk="0" h="4529" w="4529">
                  <a:moveTo>
                    <a:pt x="2863" y="1"/>
                  </a:moveTo>
                  <a:cubicBezTo>
                    <a:pt x="2020" y="1"/>
                    <a:pt x="1421" y="1339"/>
                    <a:pt x="1421" y="1339"/>
                  </a:cubicBezTo>
                  <a:cubicBezTo>
                    <a:pt x="1421" y="1339"/>
                    <a:pt x="1" y="3444"/>
                    <a:pt x="786" y="4297"/>
                  </a:cubicBezTo>
                  <a:cubicBezTo>
                    <a:pt x="943" y="4460"/>
                    <a:pt x="1087" y="4529"/>
                    <a:pt x="1224" y="4529"/>
                  </a:cubicBezTo>
                  <a:cubicBezTo>
                    <a:pt x="1789" y="4529"/>
                    <a:pt x="2242" y="3361"/>
                    <a:pt x="3008" y="2810"/>
                  </a:cubicBezTo>
                  <a:cubicBezTo>
                    <a:pt x="3660" y="2342"/>
                    <a:pt x="4529" y="938"/>
                    <a:pt x="3376" y="170"/>
                  </a:cubicBezTo>
                  <a:cubicBezTo>
                    <a:pt x="3198" y="51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flipH="1">
              <a:off x="1906459" y="2296253"/>
              <a:ext cx="344890" cy="417740"/>
            </a:xfrm>
            <a:custGeom>
              <a:rect b="b" l="l" r="r" t="t"/>
              <a:pathLst>
                <a:path extrusionOk="0" h="13034" w="10761">
                  <a:moveTo>
                    <a:pt x="3258" y="0"/>
                  </a:moveTo>
                  <a:lnTo>
                    <a:pt x="3258" y="0"/>
                  </a:lnTo>
                  <a:cubicBezTo>
                    <a:pt x="3292" y="67"/>
                    <a:pt x="3208" y="3643"/>
                    <a:pt x="2774" y="4629"/>
                  </a:cubicBezTo>
                  <a:cubicBezTo>
                    <a:pt x="2172" y="5965"/>
                    <a:pt x="0" y="6283"/>
                    <a:pt x="0" y="6283"/>
                  </a:cubicBezTo>
                  <a:cubicBezTo>
                    <a:pt x="0" y="6283"/>
                    <a:pt x="2256" y="12415"/>
                    <a:pt x="5531" y="13033"/>
                  </a:cubicBezTo>
                  <a:cubicBezTo>
                    <a:pt x="8221" y="11947"/>
                    <a:pt x="9992" y="8739"/>
                    <a:pt x="10760" y="6533"/>
                  </a:cubicBezTo>
                  <a:cubicBezTo>
                    <a:pt x="8722" y="6249"/>
                    <a:pt x="8171" y="5264"/>
                    <a:pt x="8070" y="4345"/>
                  </a:cubicBezTo>
                  <a:cubicBezTo>
                    <a:pt x="7987" y="3559"/>
                    <a:pt x="7753" y="101"/>
                    <a:pt x="7753" y="101"/>
                  </a:cubicBezTo>
                  <a:lnTo>
                    <a:pt x="325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flipH="1">
              <a:off x="1897357" y="1986939"/>
              <a:ext cx="344890" cy="373607"/>
            </a:xfrm>
            <a:custGeom>
              <a:rect b="b" l="l" r="r" t="t"/>
              <a:pathLst>
                <a:path extrusionOk="0" h="11657" w="10761">
                  <a:moveTo>
                    <a:pt x="7887" y="0"/>
                  </a:moveTo>
                  <a:cubicBezTo>
                    <a:pt x="7439" y="0"/>
                    <a:pt x="6989" y="131"/>
                    <a:pt x="6600" y="362"/>
                  </a:cubicBezTo>
                  <a:cubicBezTo>
                    <a:pt x="6132" y="629"/>
                    <a:pt x="5731" y="963"/>
                    <a:pt x="5280" y="1247"/>
                  </a:cubicBezTo>
                  <a:cubicBezTo>
                    <a:pt x="4171" y="1943"/>
                    <a:pt x="2895" y="2306"/>
                    <a:pt x="1605" y="2306"/>
                  </a:cubicBezTo>
                  <a:cubicBezTo>
                    <a:pt x="1069" y="2306"/>
                    <a:pt x="530" y="2243"/>
                    <a:pt x="0" y="2116"/>
                  </a:cubicBezTo>
                  <a:lnTo>
                    <a:pt x="0" y="2116"/>
                  </a:lnTo>
                  <a:cubicBezTo>
                    <a:pt x="17" y="2550"/>
                    <a:pt x="17" y="2985"/>
                    <a:pt x="34" y="3419"/>
                  </a:cubicBezTo>
                  <a:cubicBezTo>
                    <a:pt x="67" y="5374"/>
                    <a:pt x="368" y="7413"/>
                    <a:pt x="1437" y="9100"/>
                  </a:cubicBezTo>
                  <a:cubicBezTo>
                    <a:pt x="2740" y="11155"/>
                    <a:pt x="4528" y="11656"/>
                    <a:pt x="5547" y="11656"/>
                  </a:cubicBezTo>
                  <a:cubicBezTo>
                    <a:pt x="6750" y="11656"/>
                    <a:pt x="9441" y="10320"/>
                    <a:pt x="10142" y="7362"/>
                  </a:cubicBezTo>
                  <a:cubicBezTo>
                    <a:pt x="10476" y="5942"/>
                    <a:pt x="10543" y="4489"/>
                    <a:pt x="10761" y="3052"/>
                  </a:cubicBezTo>
                  <a:lnTo>
                    <a:pt x="10761" y="3052"/>
                  </a:lnTo>
                  <a:cubicBezTo>
                    <a:pt x="10682" y="3063"/>
                    <a:pt x="10606" y="3068"/>
                    <a:pt x="10532" y="3068"/>
                  </a:cubicBezTo>
                  <a:cubicBezTo>
                    <a:pt x="9819" y="3068"/>
                    <a:pt x="9307" y="2581"/>
                    <a:pt x="8822" y="2066"/>
                  </a:cubicBezTo>
                  <a:cubicBezTo>
                    <a:pt x="8555" y="1782"/>
                    <a:pt x="8354" y="1448"/>
                    <a:pt x="8238" y="1097"/>
                  </a:cubicBezTo>
                  <a:cubicBezTo>
                    <a:pt x="8221" y="1063"/>
                    <a:pt x="8187" y="896"/>
                    <a:pt x="8154" y="696"/>
                  </a:cubicBezTo>
                  <a:cubicBezTo>
                    <a:pt x="8105" y="388"/>
                    <a:pt x="8057" y="18"/>
                    <a:pt x="8100" y="10"/>
                  </a:cubicBezTo>
                  <a:lnTo>
                    <a:pt x="8100" y="10"/>
                  </a:lnTo>
                  <a:cubicBezTo>
                    <a:pt x="8101" y="10"/>
                    <a:pt x="8102" y="10"/>
                    <a:pt x="8104" y="11"/>
                  </a:cubicBezTo>
                  <a:cubicBezTo>
                    <a:pt x="8103" y="10"/>
                    <a:pt x="8102" y="10"/>
                    <a:pt x="8101" y="10"/>
                  </a:cubicBezTo>
                  <a:cubicBezTo>
                    <a:pt x="8100" y="10"/>
                    <a:pt x="8100" y="10"/>
                    <a:pt x="8100" y="10"/>
                  </a:cubicBezTo>
                  <a:lnTo>
                    <a:pt x="8100" y="10"/>
                  </a:lnTo>
                  <a:cubicBezTo>
                    <a:pt x="8029" y="4"/>
                    <a:pt x="7958" y="0"/>
                    <a:pt x="788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 flipH="1">
              <a:off x="2114239" y="2108825"/>
              <a:ext cx="34294" cy="34294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cubicBezTo>
                    <a:pt x="468" y="0"/>
                    <a:pt x="401" y="17"/>
                    <a:pt x="334" y="51"/>
                  </a:cubicBezTo>
                  <a:cubicBezTo>
                    <a:pt x="201" y="101"/>
                    <a:pt x="100" y="218"/>
                    <a:pt x="50" y="351"/>
                  </a:cubicBezTo>
                  <a:cubicBezTo>
                    <a:pt x="17" y="418"/>
                    <a:pt x="0" y="485"/>
                    <a:pt x="17" y="552"/>
                  </a:cubicBezTo>
                  <a:cubicBezTo>
                    <a:pt x="17" y="602"/>
                    <a:pt x="17" y="635"/>
                    <a:pt x="34" y="686"/>
                  </a:cubicBezTo>
                  <a:cubicBezTo>
                    <a:pt x="50" y="786"/>
                    <a:pt x="100" y="853"/>
                    <a:pt x="167" y="919"/>
                  </a:cubicBezTo>
                  <a:cubicBezTo>
                    <a:pt x="217" y="953"/>
                    <a:pt x="251" y="986"/>
                    <a:pt x="284" y="1003"/>
                  </a:cubicBezTo>
                  <a:cubicBezTo>
                    <a:pt x="368" y="1053"/>
                    <a:pt x="468" y="1070"/>
                    <a:pt x="552" y="1070"/>
                  </a:cubicBezTo>
                  <a:cubicBezTo>
                    <a:pt x="702" y="1070"/>
                    <a:pt x="836" y="1003"/>
                    <a:pt x="936" y="903"/>
                  </a:cubicBezTo>
                  <a:cubicBezTo>
                    <a:pt x="1019" y="802"/>
                    <a:pt x="1070" y="669"/>
                    <a:pt x="1070" y="535"/>
                  </a:cubicBezTo>
                  <a:cubicBezTo>
                    <a:pt x="1070" y="485"/>
                    <a:pt x="1070" y="435"/>
                    <a:pt x="1053" y="385"/>
                  </a:cubicBezTo>
                  <a:cubicBezTo>
                    <a:pt x="1036" y="301"/>
                    <a:pt x="986" y="218"/>
                    <a:pt x="919" y="151"/>
                  </a:cubicBezTo>
                  <a:cubicBezTo>
                    <a:pt x="869" y="117"/>
                    <a:pt x="836" y="101"/>
                    <a:pt x="802" y="67"/>
                  </a:cubicBezTo>
                  <a:cubicBezTo>
                    <a:pt x="719" y="34"/>
                    <a:pt x="618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 flipH="1">
              <a:off x="1995366" y="2110427"/>
              <a:ext cx="34294" cy="33909"/>
            </a:xfrm>
            <a:custGeom>
              <a:rect b="b" l="l" r="r" t="t"/>
              <a:pathLst>
                <a:path extrusionOk="0" h="1058" w="1070">
                  <a:moveTo>
                    <a:pt x="518" y="1"/>
                  </a:moveTo>
                  <a:cubicBezTo>
                    <a:pt x="452" y="1"/>
                    <a:pt x="385" y="17"/>
                    <a:pt x="335" y="34"/>
                  </a:cubicBezTo>
                  <a:cubicBezTo>
                    <a:pt x="251" y="67"/>
                    <a:pt x="201" y="101"/>
                    <a:pt x="151" y="151"/>
                  </a:cubicBezTo>
                  <a:cubicBezTo>
                    <a:pt x="101" y="201"/>
                    <a:pt x="67" y="268"/>
                    <a:pt x="34" y="335"/>
                  </a:cubicBezTo>
                  <a:cubicBezTo>
                    <a:pt x="17" y="402"/>
                    <a:pt x="1" y="468"/>
                    <a:pt x="1" y="535"/>
                  </a:cubicBezTo>
                  <a:cubicBezTo>
                    <a:pt x="17" y="585"/>
                    <a:pt x="17" y="636"/>
                    <a:pt x="17" y="669"/>
                  </a:cubicBezTo>
                  <a:cubicBezTo>
                    <a:pt x="51" y="769"/>
                    <a:pt x="101" y="853"/>
                    <a:pt x="168" y="920"/>
                  </a:cubicBezTo>
                  <a:cubicBezTo>
                    <a:pt x="201" y="936"/>
                    <a:pt x="251" y="970"/>
                    <a:pt x="285" y="1003"/>
                  </a:cubicBezTo>
                  <a:cubicBezTo>
                    <a:pt x="353" y="1030"/>
                    <a:pt x="421" y="1058"/>
                    <a:pt x="498" y="1058"/>
                  </a:cubicBezTo>
                  <a:cubicBezTo>
                    <a:pt x="516" y="1058"/>
                    <a:pt x="534" y="1056"/>
                    <a:pt x="552" y="1053"/>
                  </a:cubicBezTo>
                  <a:cubicBezTo>
                    <a:pt x="836" y="1053"/>
                    <a:pt x="1070" y="803"/>
                    <a:pt x="1070" y="519"/>
                  </a:cubicBezTo>
                  <a:cubicBezTo>
                    <a:pt x="1070" y="468"/>
                    <a:pt x="1053" y="418"/>
                    <a:pt x="1053" y="385"/>
                  </a:cubicBezTo>
                  <a:cubicBezTo>
                    <a:pt x="1020" y="285"/>
                    <a:pt x="970" y="201"/>
                    <a:pt x="903" y="134"/>
                  </a:cubicBezTo>
                  <a:lnTo>
                    <a:pt x="786" y="51"/>
                  </a:lnTo>
                  <a:cubicBezTo>
                    <a:pt x="702" y="17"/>
                    <a:pt x="619" y="1"/>
                    <a:pt x="5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 flipH="1">
              <a:off x="2009820" y="2218596"/>
              <a:ext cx="99643" cy="48812"/>
            </a:xfrm>
            <a:custGeom>
              <a:rect b="b" l="l" r="r" t="t"/>
              <a:pathLst>
                <a:path extrusionOk="0" h="1523" w="3109">
                  <a:moveTo>
                    <a:pt x="3109" y="1"/>
                  </a:moveTo>
                  <a:cubicBezTo>
                    <a:pt x="3109" y="1"/>
                    <a:pt x="2223" y="552"/>
                    <a:pt x="1321" y="552"/>
                  </a:cubicBezTo>
                  <a:cubicBezTo>
                    <a:pt x="1289" y="553"/>
                    <a:pt x="1257" y="554"/>
                    <a:pt x="1225" y="554"/>
                  </a:cubicBezTo>
                  <a:cubicBezTo>
                    <a:pt x="804" y="554"/>
                    <a:pt x="373" y="452"/>
                    <a:pt x="1" y="235"/>
                  </a:cubicBezTo>
                  <a:lnTo>
                    <a:pt x="1" y="235"/>
                  </a:lnTo>
                  <a:cubicBezTo>
                    <a:pt x="82" y="981"/>
                    <a:pt x="715" y="1523"/>
                    <a:pt x="1455" y="1523"/>
                  </a:cubicBezTo>
                  <a:cubicBezTo>
                    <a:pt x="1477" y="1523"/>
                    <a:pt x="1499" y="1522"/>
                    <a:pt x="1521" y="1521"/>
                  </a:cubicBezTo>
                  <a:cubicBezTo>
                    <a:pt x="2908" y="152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 flipH="1">
              <a:off x="2061773" y="2073153"/>
              <a:ext cx="38043" cy="127847"/>
            </a:xfrm>
            <a:custGeom>
              <a:rect b="b" l="l" r="r" t="t"/>
              <a:pathLst>
                <a:path extrusionOk="0" h="3989" w="1187">
                  <a:moveTo>
                    <a:pt x="675" y="0"/>
                  </a:moveTo>
                  <a:cubicBezTo>
                    <a:pt x="642" y="0"/>
                    <a:pt x="602" y="36"/>
                    <a:pt x="602" y="78"/>
                  </a:cubicBezTo>
                  <a:cubicBezTo>
                    <a:pt x="602" y="562"/>
                    <a:pt x="719" y="1047"/>
                    <a:pt x="702" y="1548"/>
                  </a:cubicBezTo>
                  <a:cubicBezTo>
                    <a:pt x="702" y="1966"/>
                    <a:pt x="619" y="2383"/>
                    <a:pt x="435" y="2751"/>
                  </a:cubicBezTo>
                  <a:cubicBezTo>
                    <a:pt x="301" y="3035"/>
                    <a:pt x="1" y="3302"/>
                    <a:pt x="134" y="3620"/>
                  </a:cubicBezTo>
                  <a:cubicBezTo>
                    <a:pt x="264" y="3905"/>
                    <a:pt x="564" y="3989"/>
                    <a:pt x="849" y="3989"/>
                  </a:cubicBezTo>
                  <a:cubicBezTo>
                    <a:pt x="931" y="3989"/>
                    <a:pt x="1012" y="3982"/>
                    <a:pt x="1087" y="3971"/>
                  </a:cubicBezTo>
                  <a:cubicBezTo>
                    <a:pt x="1187" y="3937"/>
                    <a:pt x="1170" y="3804"/>
                    <a:pt x="1070" y="3787"/>
                  </a:cubicBezTo>
                  <a:cubicBezTo>
                    <a:pt x="1034" y="3787"/>
                    <a:pt x="996" y="3787"/>
                    <a:pt x="958" y="3787"/>
                  </a:cubicBezTo>
                  <a:cubicBezTo>
                    <a:pt x="767" y="3787"/>
                    <a:pt x="558" y="3776"/>
                    <a:pt x="418" y="3636"/>
                  </a:cubicBezTo>
                  <a:cubicBezTo>
                    <a:pt x="268" y="3469"/>
                    <a:pt x="352" y="3319"/>
                    <a:pt x="452" y="3152"/>
                  </a:cubicBezTo>
                  <a:cubicBezTo>
                    <a:pt x="636" y="2868"/>
                    <a:pt x="769" y="2567"/>
                    <a:pt x="836" y="2250"/>
                  </a:cubicBezTo>
                  <a:cubicBezTo>
                    <a:pt x="903" y="1915"/>
                    <a:pt x="936" y="1565"/>
                    <a:pt x="903" y="1230"/>
                  </a:cubicBezTo>
                  <a:cubicBezTo>
                    <a:pt x="903" y="829"/>
                    <a:pt x="836" y="428"/>
                    <a:pt x="719" y="44"/>
                  </a:cubicBezTo>
                  <a:cubicBezTo>
                    <a:pt x="713" y="13"/>
                    <a:pt x="695" y="0"/>
                    <a:pt x="67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 flipH="1">
              <a:off x="1886940" y="2059532"/>
              <a:ext cx="364729" cy="131277"/>
            </a:xfrm>
            <a:custGeom>
              <a:rect b="b" l="l" r="r" t="t"/>
              <a:pathLst>
                <a:path extrusionOk="0" h="4096" w="11380">
                  <a:moveTo>
                    <a:pt x="3506" y="552"/>
                  </a:moveTo>
                  <a:cubicBezTo>
                    <a:pt x="3516" y="552"/>
                    <a:pt x="3526" y="552"/>
                    <a:pt x="3536" y="553"/>
                  </a:cubicBezTo>
                  <a:cubicBezTo>
                    <a:pt x="4288" y="569"/>
                    <a:pt x="5023" y="1254"/>
                    <a:pt x="5006" y="2040"/>
                  </a:cubicBezTo>
                  <a:cubicBezTo>
                    <a:pt x="4956" y="2842"/>
                    <a:pt x="4288" y="3460"/>
                    <a:pt x="3486" y="3477"/>
                  </a:cubicBezTo>
                  <a:cubicBezTo>
                    <a:pt x="2684" y="3460"/>
                    <a:pt x="2032" y="2792"/>
                    <a:pt x="2049" y="1990"/>
                  </a:cubicBezTo>
                  <a:cubicBezTo>
                    <a:pt x="2065" y="1198"/>
                    <a:pt x="2717" y="552"/>
                    <a:pt x="3506" y="552"/>
                  </a:cubicBezTo>
                  <a:close/>
                  <a:moveTo>
                    <a:pt x="7782" y="619"/>
                  </a:moveTo>
                  <a:cubicBezTo>
                    <a:pt x="7793" y="619"/>
                    <a:pt x="7803" y="619"/>
                    <a:pt x="7813" y="619"/>
                  </a:cubicBezTo>
                  <a:cubicBezTo>
                    <a:pt x="8615" y="636"/>
                    <a:pt x="9250" y="1305"/>
                    <a:pt x="9250" y="2107"/>
                  </a:cubicBezTo>
                  <a:cubicBezTo>
                    <a:pt x="9234" y="2898"/>
                    <a:pt x="8582" y="3544"/>
                    <a:pt x="7793" y="3544"/>
                  </a:cubicBezTo>
                  <a:cubicBezTo>
                    <a:pt x="7783" y="3544"/>
                    <a:pt x="7773" y="3544"/>
                    <a:pt x="7763" y="3543"/>
                  </a:cubicBezTo>
                  <a:cubicBezTo>
                    <a:pt x="6961" y="3527"/>
                    <a:pt x="6309" y="2875"/>
                    <a:pt x="6326" y="2056"/>
                  </a:cubicBezTo>
                  <a:cubicBezTo>
                    <a:pt x="6343" y="1264"/>
                    <a:pt x="6978" y="619"/>
                    <a:pt x="7782" y="619"/>
                  </a:cubicBezTo>
                  <a:close/>
                  <a:moveTo>
                    <a:pt x="3497" y="1"/>
                  </a:moveTo>
                  <a:cubicBezTo>
                    <a:pt x="2693" y="1"/>
                    <a:pt x="1960" y="515"/>
                    <a:pt x="1664" y="1288"/>
                  </a:cubicBezTo>
                  <a:cubicBezTo>
                    <a:pt x="1247" y="1104"/>
                    <a:pt x="829" y="920"/>
                    <a:pt x="394" y="736"/>
                  </a:cubicBezTo>
                  <a:cubicBezTo>
                    <a:pt x="369" y="728"/>
                    <a:pt x="344" y="725"/>
                    <a:pt x="321" y="725"/>
                  </a:cubicBezTo>
                  <a:cubicBezTo>
                    <a:pt x="102" y="725"/>
                    <a:pt x="1" y="1049"/>
                    <a:pt x="227" y="1154"/>
                  </a:cubicBezTo>
                  <a:cubicBezTo>
                    <a:pt x="662" y="1338"/>
                    <a:pt x="1096" y="1522"/>
                    <a:pt x="1547" y="1706"/>
                  </a:cubicBezTo>
                  <a:cubicBezTo>
                    <a:pt x="1430" y="2290"/>
                    <a:pt x="1597" y="2892"/>
                    <a:pt x="1998" y="3343"/>
                  </a:cubicBezTo>
                  <a:cubicBezTo>
                    <a:pt x="2409" y="3810"/>
                    <a:pt x="2955" y="4024"/>
                    <a:pt x="3494" y="4024"/>
                  </a:cubicBezTo>
                  <a:cubicBezTo>
                    <a:pt x="4402" y="4024"/>
                    <a:pt x="5291" y="3418"/>
                    <a:pt x="5491" y="2391"/>
                  </a:cubicBezTo>
                  <a:cubicBezTo>
                    <a:pt x="5491" y="2290"/>
                    <a:pt x="5570" y="2240"/>
                    <a:pt x="5647" y="2240"/>
                  </a:cubicBezTo>
                  <a:cubicBezTo>
                    <a:pt x="5724" y="2240"/>
                    <a:pt x="5800" y="2290"/>
                    <a:pt x="5791" y="2391"/>
                  </a:cubicBezTo>
                  <a:cubicBezTo>
                    <a:pt x="5963" y="3453"/>
                    <a:pt x="6866" y="4095"/>
                    <a:pt x="7795" y="4095"/>
                  </a:cubicBezTo>
                  <a:cubicBezTo>
                    <a:pt x="8312" y="4095"/>
                    <a:pt x="8838" y="3896"/>
                    <a:pt x="9250" y="3460"/>
                  </a:cubicBezTo>
                  <a:cubicBezTo>
                    <a:pt x="9684" y="3009"/>
                    <a:pt x="9868" y="2357"/>
                    <a:pt x="9735" y="1739"/>
                  </a:cubicBezTo>
                  <a:cubicBezTo>
                    <a:pt x="10202" y="1555"/>
                    <a:pt x="10670" y="1355"/>
                    <a:pt x="11138" y="1154"/>
                  </a:cubicBezTo>
                  <a:cubicBezTo>
                    <a:pt x="11380" y="1049"/>
                    <a:pt x="11267" y="725"/>
                    <a:pt x="11045" y="725"/>
                  </a:cubicBezTo>
                  <a:cubicBezTo>
                    <a:pt x="11022" y="725"/>
                    <a:pt x="10997" y="728"/>
                    <a:pt x="10971" y="736"/>
                  </a:cubicBezTo>
                  <a:cubicBezTo>
                    <a:pt x="10520" y="937"/>
                    <a:pt x="10052" y="1121"/>
                    <a:pt x="9601" y="1321"/>
                  </a:cubicBezTo>
                  <a:cubicBezTo>
                    <a:pt x="9317" y="586"/>
                    <a:pt x="8615" y="102"/>
                    <a:pt x="7813" y="68"/>
                  </a:cubicBezTo>
                  <a:cubicBezTo>
                    <a:pt x="7801" y="68"/>
                    <a:pt x="7790" y="68"/>
                    <a:pt x="7778" y="68"/>
                  </a:cubicBezTo>
                  <a:cubicBezTo>
                    <a:pt x="6840" y="68"/>
                    <a:pt x="6023" y="731"/>
                    <a:pt x="5825" y="1655"/>
                  </a:cubicBezTo>
                  <a:cubicBezTo>
                    <a:pt x="5825" y="1762"/>
                    <a:pt x="5744" y="1816"/>
                    <a:pt x="5662" y="1816"/>
                  </a:cubicBezTo>
                  <a:cubicBezTo>
                    <a:pt x="5577" y="1816"/>
                    <a:pt x="5491" y="1758"/>
                    <a:pt x="5491" y="1639"/>
                  </a:cubicBezTo>
                  <a:cubicBezTo>
                    <a:pt x="5307" y="703"/>
                    <a:pt x="4505" y="18"/>
                    <a:pt x="3536" y="1"/>
                  </a:cubicBezTo>
                  <a:cubicBezTo>
                    <a:pt x="3523" y="1"/>
                    <a:pt x="3510" y="1"/>
                    <a:pt x="34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/>
          <p:nvPr>
            <p:ph type="title"/>
          </p:nvPr>
        </p:nvSpPr>
        <p:spPr>
          <a:xfrm>
            <a:off x="3441600" y="334288"/>
            <a:ext cx="3461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Storyboard</a:t>
            </a:r>
            <a:endParaRPr sz="5000"/>
          </a:p>
        </p:txBody>
      </p:sp>
      <p:sp>
        <p:nvSpPr>
          <p:cNvPr id="547" name="Google Shape;547;p38"/>
          <p:cNvSpPr txBox="1"/>
          <p:nvPr/>
        </p:nvSpPr>
        <p:spPr>
          <a:xfrm>
            <a:off x="2749350" y="1229200"/>
            <a:ext cx="607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-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Accessing post appointment summaries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-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Accessing medical history / updating medical history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-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Making an appointment when necessary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48" name="Google Shape;5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50" y="2060500"/>
            <a:ext cx="6672652" cy="30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"/>
          <p:cNvSpPr txBox="1"/>
          <p:nvPr>
            <p:ph type="title"/>
          </p:nvPr>
        </p:nvSpPr>
        <p:spPr>
          <a:xfrm>
            <a:off x="2068800" y="-281000"/>
            <a:ext cx="5006400" cy="15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Prototype</a:t>
            </a:r>
            <a:endParaRPr/>
          </a:p>
        </p:txBody>
      </p:sp>
      <p:sp>
        <p:nvSpPr>
          <p:cNvPr id="554" name="Google Shape;554;p39"/>
          <p:cNvSpPr txBox="1"/>
          <p:nvPr>
            <p:ph idx="1" type="body"/>
          </p:nvPr>
        </p:nvSpPr>
        <p:spPr>
          <a:xfrm>
            <a:off x="375600" y="1315300"/>
            <a:ext cx="8029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User were tasked with accessing/uploading their health records to a website </a:t>
            </a:r>
            <a:endParaRPr/>
          </a:p>
        </p:txBody>
      </p:sp>
      <p:pic>
        <p:nvPicPr>
          <p:cNvPr id="555" name="Google Shape;5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250" y="1743025"/>
            <a:ext cx="5723949" cy="34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Wireframes</a:t>
            </a:r>
            <a:endParaRPr/>
          </a:p>
        </p:txBody>
      </p:sp>
      <p:sp>
        <p:nvSpPr>
          <p:cNvPr id="561" name="Google Shape;561;p40"/>
          <p:cNvSpPr txBox="1"/>
          <p:nvPr/>
        </p:nvSpPr>
        <p:spPr>
          <a:xfrm>
            <a:off x="720000" y="1223550"/>
            <a:ext cx="7704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Login Page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-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User can perform different tasks related to logging in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Home Page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-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All the different options for the user to engage with the website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Health Records Page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-"/>
            </a:pPr>
            <a:r>
              <a:rPr lang="en"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Access to their health records</a:t>
            </a: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62" name="Google Shape;5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050" y="3070650"/>
            <a:ext cx="6191452" cy="20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6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"/>
          <p:cNvSpPr txBox="1"/>
          <p:nvPr>
            <p:ph type="title"/>
          </p:nvPr>
        </p:nvSpPr>
        <p:spPr>
          <a:xfrm>
            <a:off x="720000" y="75600"/>
            <a:ext cx="7704000" cy="3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</a:t>
            </a:r>
            <a:endParaRPr/>
          </a:p>
        </p:txBody>
      </p:sp>
      <p:sp>
        <p:nvSpPr>
          <p:cNvPr id="568" name="Google Shape;568;p41"/>
          <p:cNvSpPr txBox="1"/>
          <p:nvPr>
            <p:ph idx="1" type="subTitle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Login Page</a:t>
            </a:r>
            <a:endParaRPr b="1"/>
          </a:p>
        </p:txBody>
      </p:sp>
      <p:sp>
        <p:nvSpPr>
          <p:cNvPr id="569" name="Google Shape;569;p41"/>
          <p:cNvSpPr txBox="1"/>
          <p:nvPr>
            <p:ph idx="3" type="subTitle"/>
          </p:nvPr>
        </p:nvSpPr>
        <p:spPr>
          <a:xfrm>
            <a:off x="2624825" y="4812300"/>
            <a:ext cx="15741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Appointments </a:t>
            </a:r>
            <a:endParaRPr b="1"/>
          </a:p>
        </p:txBody>
      </p:sp>
      <p:sp>
        <p:nvSpPr>
          <p:cNvPr id="570" name="Google Shape;570;p41"/>
          <p:cNvSpPr txBox="1"/>
          <p:nvPr>
            <p:ph idx="5" type="subTitle"/>
          </p:nvPr>
        </p:nvSpPr>
        <p:spPr>
          <a:xfrm>
            <a:off x="1471688" y="3514963"/>
            <a:ext cx="19086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Health Records Page</a:t>
            </a:r>
            <a:endParaRPr b="1"/>
          </a:p>
        </p:txBody>
      </p:sp>
      <p:sp>
        <p:nvSpPr>
          <p:cNvPr id="571" name="Google Shape;571;p41"/>
          <p:cNvSpPr txBox="1"/>
          <p:nvPr>
            <p:ph idx="7" type="subTitle"/>
          </p:nvPr>
        </p:nvSpPr>
        <p:spPr>
          <a:xfrm flipH="1">
            <a:off x="5586925" y="977650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Home Page</a:t>
            </a:r>
            <a:endParaRPr b="1"/>
          </a:p>
        </p:txBody>
      </p:sp>
      <p:sp>
        <p:nvSpPr>
          <p:cNvPr id="572" name="Google Shape;572;p41"/>
          <p:cNvSpPr txBox="1"/>
          <p:nvPr>
            <p:ph idx="14" type="subTitle"/>
          </p:nvPr>
        </p:nvSpPr>
        <p:spPr>
          <a:xfrm flipH="1">
            <a:off x="7295775" y="4812299"/>
            <a:ext cx="1206000" cy="3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Menu Tab</a:t>
            </a:r>
            <a:endParaRPr b="1"/>
          </a:p>
        </p:txBody>
      </p:sp>
      <p:pic>
        <p:nvPicPr>
          <p:cNvPr id="573" name="Google Shape;5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000" y="396000"/>
            <a:ext cx="1497974" cy="265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3650" y="396000"/>
            <a:ext cx="1371350" cy="285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69350"/>
            <a:ext cx="1497975" cy="265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8914" y="1664275"/>
            <a:ext cx="1663383" cy="34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1772" y="2718581"/>
            <a:ext cx="642225" cy="242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inical Case 06-2023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